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0" r:id="rId3"/>
    <p:sldId id="257" r:id="rId4"/>
    <p:sldId id="263" r:id="rId5"/>
    <p:sldId id="258" r:id="rId6"/>
    <p:sldId id="259" r:id="rId7"/>
    <p:sldId id="260" r:id="rId8"/>
    <p:sldId id="261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3" autoAdjust="0"/>
    <p:restoredTop sz="82986" autoAdjust="0"/>
  </p:normalViewPr>
  <p:slideViewPr>
    <p:cSldViewPr snapToGrid="0">
      <p:cViewPr varScale="1">
        <p:scale>
          <a:sx n="64" d="100"/>
          <a:sy n="64" d="100"/>
        </p:scale>
        <p:origin x="66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D1A8FF-EEAF-434C-9305-02B04A74C676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23442-47C1-4399-93F3-B459C0E28E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8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23442-47C1-4399-93F3-B459C0E28E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018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23442-47C1-4399-93F3-B459C0E28E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30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23442-47C1-4399-93F3-B459C0E28E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07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23442-47C1-4399-93F3-B459C0E28E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67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23442-47C1-4399-93F3-B459C0E28E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13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23442-47C1-4399-93F3-B459C0E28E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02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23442-47C1-4399-93F3-B459C0E28E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340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23442-47C1-4399-93F3-B459C0E28E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110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23442-47C1-4399-93F3-B459C0E28E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87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D254E-3356-467D-9A1F-4E9542DFAE0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381DB-EB28-44BD-B12E-9C95829B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7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D254E-3356-467D-9A1F-4E9542DFAE0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381DB-EB28-44BD-B12E-9C95829B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221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D254E-3356-467D-9A1F-4E9542DFAE0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381DB-EB28-44BD-B12E-9C95829B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681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D254E-3356-467D-9A1F-4E9542DFAE0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381DB-EB28-44BD-B12E-9C95829B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493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D254E-3356-467D-9A1F-4E9542DFAE0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381DB-EB28-44BD-B12E-9C95829B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054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D254E-3356-467D-9A1F-4E9542DFAE0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381DB-EB28-44BD-B12E-9C95829B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606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D254E-3356-467D-9A1F-4E9542DFAE0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381DB-EB28-44BD-B12E-9C95829B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88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D254E-3356-467D-9A1F-4E9542DFAE0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381DB-EB28-44BD-B12E-9C95829B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894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D254E-3356-467D-9A1F-4E9542DFAE0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381DB-EB28-44BD-B12E-9C95829B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3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D254E-3356-467D-9A1F-4E9542DFAE0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381DB-EB28-44BD-B12E-9C95829B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38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D254E-3356-467D-9A1F-4E9542DFAE0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8381DB-EB28-44BD-B12E-9C95829B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65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D254E-3356-467D-9A1F-4E9542DFAE0F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8381DB-EB28-44BD-B12E-9C95829BA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17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4.jpg"/><Relationship Id="rId9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13" Type="http://schemas.openxmlformats.org/officeDocument/2006/relationships/image" Target="../media/image60.jpeg"/><Relationship Id="rId18" Type="http://schemas.openxmlformats.org/officeDocument/2006/relationships/image" Target="../media/image64.jp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12" Type="http://schemas.openxmlformats.org/officeDocument/2006/relationships/image" Target="../media/image59.jpeg"/><Relationship Id="rId17" Type="http://schemas.openxmlformats.org/officeDocument/2006/relationships/image" Target="../media/image63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11" Type="http://schemas.openxmlformats.org/officeDocument/2006/relationships/image" Target="../media/image58.jpg"/><Relationship Id="rId5" Type="http://schemas.openxmlformats.org/officeDocument/2006/relationships/image" Target="../media/image52.jpeg"/><Relationship Id="rId15" Type="http://schemas.openxmlformats.org/officeDocument/2006/relationships/image" Target="../media/image62.jpg"/><Relationship Id="rId10" Type="http://schemas.openxmlformats.org/officeDocument/2006/relationships/image" Target="../media/image57.jpg"/><Relationship Id="rId19" Type="http://schemas.openxmlformats.org/officeDocument/2006/relationships/image" Target="../media/image65.jpeg"/><Relationship Id="rId4" Type="http://schemas.openxmlformats.org/officeDocument/2006/relationships/image" Target="../media/image51.png"/><Relationship Id="rId9" Type="http://schemas.openxmlformats.org/officeDocument/2006/relationships/image" Target="../media/image56.jpg"/><Relationship Id="rId14" Type="http://schemas.openxmlformats.org/officeDocument/2006/relationships/image" Target="../media/image6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jpg"/><Relationship Id="rId4" Type="http://schemas.openxmlformats.org/officeDocument/2006/relationships/image" Target="../media/image6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eg"/><Relationship Id="rId5" Type="http://schemas.openxmlformats.org/officeDocument/2006/relationships/image" Target="../media/image72.jpg"/><Relationship Id="rId4" Type="http://schemas.openxmlformats.org/officeDocument/2006/relationships/image" Target="../media/image7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74.jp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jpg"/><Relationship Id="rId10" Type="http://schemas.openxmlformats.org/officeDocument/2006/relationships/image" Target="../media/image8.jpg"/><Relationship Id="rId4" Type="http://schemas.openxmlformats.org/officeDocument/2006/relationships/image" Target="../media/image75.jpg"/><Relationship Id="rId9" Type="http://schemas.openxmlformats.org/officeDocument/2006/relationships/image" Target="../media/image8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jp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g"/><Relationship Id="rId5" Type="http://schemas.openxmlformats.org/officeDocument/2006/relationships/image" Target="../media/image66.jpg"/><Relationship Id="rId4" Type="http://schemas.openxmlformats.org/officeDocument/2006/relationships/image" Target="../media/image46.jpg"/><Relationship Id="rId9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26" Type="http://schemas.openxmlformats.org/officeDocument/2006/relationships/image" Target="../media/image104.png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101.png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98.jpeg"/><Relationship Id="rId25" Type="http://schemas.openxmlformats.org/officeDocument/2006/relationships/image" Target="../media/image10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7.jpeg"/><Relationship Id="rId20" Type="http://schemas.openxmlformats.org/officeDocument/2006/relationships/image" Target="../media/image100.jpeg"/><Relationship Id="rId29" Type="http://schemas.openxmlformats.org/officeDocument/2006/relationships/image" Target="../media/image107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24" Type="http://schemas.openxmlformats.org/officeDocument/2006/relationships/image" Target="../media/image86.wmf"/><Relationship Id="rId5" Type="http://schemas.openxmlformats.org/officeDocument/2006/relationships/image" Target="../media/image73.jpeg"/><Relationship Id="rId15" Type="http://schemas.openxmlformats.org/officeDocument/2006/relationships/image" Target="../media/image96.png"/><Relationship Id="rId23" Type="http://schemas.openxmlformats.org/officeDocument/2006/relationships/oleObject" Target="../embeddings/oleObject1.bin"/><Relationship Id="rId28" Type="http://schemas.openxmlformats.org/officeDocument/2006/relationships/image" Target="../media/image106.png"/><Relationship Id="rId10" Type="http://schemas.openxmlformats.org/officeDocument/2006/relationships/image" Target="../media/image91.png"/><Relationship Id="rId19" Type="http://schemas.openxmlformats.org/officeDocument/2006/relationships/image" Target="../media/image81.jpg"/><Relationship Id="rId4" Type="http://schemas.openxmlformats.org/officeDocument/2006/relationships/image" Target="../media/image46.jpg"/><Relationship Id="rId9" Type="http://schemas.openxmlformats.org/officeDocument/2006/relationships/image" Target="../media/image90.png"/><Relationship Id="rId14" Type="http://schemas.openxmlformats.org/officeDocument/2006/relationships/image" Target="../media/image95.jpeg"/><Relationship Id="rId22" Type="http://schemas.openxmlformats.org/officeDocument/2006/relationships/image" Target="../media/image102.png"/><Relationship Id="rId27" Type="http://schemas.openxmlformats.org/officeDocument/2006/relationships/image" Target="../media/image10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13" Type="http://schemas.openxmlformats.org/officeDocument/2006/relationships/image" Target="../media/image81.jpg"/><Relationship Id="rId3" Type="http://schemas.openxmlformats.org/officeDocument/2006/relationships/hyperlink" Target="https://en.wikipedia.org/wiki/Mike_Markkula" TargetMode="External"/><Relationship Id="rId7" Type="http://schemas.openxmlformats.org/officeDocument/2006/relationships/image" Target="../media/image112.jpg"/><Relationship Id="rId12" Type="http://schemas.openxmlformats.org/officeDocument/2006/relationships/image" Target="../media/image117.jp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11" Type="http://schemas.openxmlformats.org/officeDocument/2006/relationships/image" Target="../media/image116.jpeg"/><Relationship Id="rId5" Type="http://schemas.openxmlformats.org/officeDocument/2006/relationships/image" Target="../media/image96.png"/><Relationship Id="rId15" Type="http://schemas.openxmlformats.org/officeDocument/2006/relationships/image" Target="../media/image119.jpg"/><Relationship Id="rId10" Type="http://schemas.openxmlformats.org/officeDocument/2006/relationships/image" Target="../media/image115.jpg"/><Relationship Id="rId4" Type="http://schemas.openxmlformats.org/officeDocument/2006/relationships/image" Target="../media/image110.jpg"/><Relationship Id="rId9" Type="http://schemas.openxmlformats.org/officeDocument/2006/relationships/image" Target="../media/image114.jpg"/><Relationship Id="rId14" Type="http://schemas.openxmlformats.org/officeDocument/2006/relationships/image" Target="../media/image1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g"/><Relationship Id="rId3" Type="http://schemas.openxmlformats.org/officeDocument/2006/relationships/image" Target="../media/image122.jpeg"/><Relationship Id="rId7" Type="http://schemas.openxmlformats.org/officeDocument/2006/relationships/image" Target="../media/image124.pn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116.jpeg"/><Relationship Id="rId4" Type="http://schemas.openxmlformats.org/officeDocument/2006/relationships/image" Target="../media/image123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g"/><Relationship Id="rId13" Type="http://schemas.openxmlformats.org/officeDocument/2006/relationships/image" Target="../media/image137.png"/><Relationship Id="rId3" Type="http://schemas.openxmlformats.org/officeDocument/2006/relationships/image" Target="../media/image127.jpg"/><Relationship Id="rId7" Type="http://schemas.openxmlformats.org/officeDocument/2006/relationships/image" Target="../media/image131.jpg"/><Relationship Id="rId12" Type="http://schemas.openxmlformats.org/officeDocument/2006/relationships/image" Target="../media/image136.jpeg"/><Relationship Id="rId17" Type="http://schemas.openxmlformats.org/officeDocument/2006/relationships/image" Target="../media/image141.png"/><Relationship Id="rId2" Type="http://schemas.openxmlformats.org/officeDocument/2006/relationships/image" Target="../media/image126.jpg"/><Relationship Id="rId16" Type="http://schemas.openxmlformats.org/officeDocument/2006/relationships/image" Target="../media/image1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jpeg"/><Relationship Id="rId5" Type="http://schemas.openxmlformats.org/officeDocument/2006/relationships/image" Target="../media/image129.png"/><Relationship Id="rId15" Type="http://schemas.openxmlformats.org/officeDocument/2006/relationships/image" Target="../media/image139.jpg"/><Relationship Id="rId10" Type="http://schemas.openxmlformats.org/officeDocument/2006/relationships/image" Target="../media/image134.jpg"/><Relationship Id="rId4" Type="http://schemas.openxmlformats.org/officeDocument/2006/relationships/image" Target="../media/image128.jpg"/><Relationship Id="rId9" Type="http://schemas.openxmlformats.org/officeDocument/2006/relationships/image" Target="../media/image133.png"/><Relationship Id="rId14" Type="http://schemas.openxmlformats.org/officeDocument/2006/relationships/image" Target="../media/image1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12" Type="http://schemas.openxmlformats.org/officeDocument/2006/relationships/image" Target="../media/image37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11" Type="http://schemas.openxmlformats.org/officeDocument/2006/relationships/image" Target="../media/image36.png"/><Relationship Id="rId5" Type="http://schemas.openxmlformats.org/officeDocument/2006/relationships/image" Target="../media/image30.jp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59026"/>
            <a:ext cx="12192000" cy="821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510209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15009"/>
            <a:ext cx="12192000" cy="1590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outside</a:t>
            </a:r>
            <a:endParaRPr lang="en-US" sz="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ube 6"/>
          <p:cNvSpPr/>
          <p:nvPr/>
        </p:nvSpPr>
        <p:spPr>
          <a:xfrm>
            <a:off x="1696278" y="1484243"/>
            <a:ext cx="715618" cy="149749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be 7"/>
          <p:cNvSpPr/>
          <p:nvPr/>
        </p:nvSpPr>
        <p:spPr>
          <a:xfrm>
            <a:off x="1848678" y="1636643"/>
            <a:ext cx="715618" cy="149749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2001078" y="1789043"/>
            <a:ext cx="715618" cy="149749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2153478" y="1941443"/>
            <a:ext cx="715618" cy="149749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2305878" y="2093843"/>
            <a:ext cx="715618" cy="149749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6221895" y="1868556"/>
            <a:ext cx="715618" cy="149749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1848678" y="1126434"/>
            <a:ext cx="1530626" cy="5102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763617" y="1126434"/>
            <a:ext cx="1364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Angela</a:t>
            </a:r>
          </a:p>
          <a:p>
            <a:r>
              <a:rPr lang="en-US" strike="sngStrike" dirty="0" smtClean="0"/>
              <a:t>Pope Francis</a:t>
            </a:r>
            <a:endParaRPr lang="en-US" strike="sngStrike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890052" y="1311965"/>
            <a:ext cx="1139687" cy="629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512663" y="1386027"/>
            <a:ext cx="2610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WWI.RHEIN-MAIN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285461" y="974034"/>
            <a:ext cx="13252" cy="58839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5234609" y="2093843"/>
            <a:ext cx="1166191" cy="278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598504" y="2239617"/>
            <a:ext cx="82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Angela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4982817" y="2608949"/>
            <a:ext cx="1364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Pope Francis</a:t>
            </a:r>
            <a:endParaRPr lang="en-US" strike="sngStrike" dirty="0"/>
          </a:p>
        </p:txBody>
      </p:sp>
      <p:sp>
        <p:nvSpPr>
          <p:cNvPr id="30" name="Cube 29"/>
          <p:cNvSpPr/>
          <p:nvPr/>
        </p:nvSpPr>
        <p:spPr>
          <a:xfrm>
            <a:off x="8461513" y="1860201"/>
            <a:ext cx="715618" cy="1497496"/>
          </a:xfrm>
          <a:prstGeom prst="cube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687253" y="1419711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b="0" i="0" strike="sngStrike" dirty="0" smtClean="0">
                <a:solidFill>
                  <a:srgbClr val="1A1819"/>
                </a:solidFill>
                <a:effectLst/>
                <a:latin typeface="calluna"/>
              </a:rPr>
              <a:t>Dachau</a:t>
            </a:r>
            <a:endParaRPr lang="en-US" b="0" i="0" strike="sngStrike" dirty="0">
              <a:solidFill>
                <a:srgbClr val="1A1819"/>
              </a:solidFill>
              <a:effectLst/>
              <a:latin typeface="calluna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7924800" y="1789043"/>
            <a:ext cx="2146852" cy="1345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998226" y="3466741"/>
            <a:ext cx="10550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TERMINATOR.Emc</a:t>
            </a:r>
            <a:r>
              <a:rPr lang="en-US" sz="800" strike="sngStrike" dirty="0" smtClean="0"/>
              <a:t>=2</a:t>
            </a:r>
            <a:endParaRPr lang="en-US" sz="800" strike="sngStrike" dirty="0"/>
          </a:p>
        </p:txBody>
      </p:sp>
      <p:sp>
        <p:nvSpPr>
          <p:cNvPr id="35" name="Oval 34"/>
          <p:cNvSpPr/>
          <p:nvPr/>
        </p:nvSpPr>
        <p:spPr>
          <a:xfrm>
            <a:off x="10071652" y="3574463"/>
            <a:ext cx="212035" cy="10772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/>
              <a:t>Dachau</a:t>
            </a:r>
          </a:p>
        </p:txBody>
      </p:sp>
      <p:sp>
        <p:nvSpPr>
          <p:cNvPr id="36" name="Oval 35"/>
          <p:cNvSpPr/>
          <p:nvPr/>
        </p:nvSpPr>
        <p:spPr>
          <a:xfrm>
            <a:off x="10053323" y="3703131"/>
            <a:ext cx="212035" cy="10772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dirty="0"/>
              <a:t>Dachau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976664" y="3946915"/>
            <a:ext cx="3098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Roth.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(gobels</a:t>
            </a:r>
            <a:r>
              <a:rPr lang="en-US" sz="800" strike="sngStrike" dirty="0"/>
              <a:t>,</a:t>
            </a:r>
            <a:r>
              <a:rPr lang="en-US" sz="800" strike="sngStrike" dirty="0" smtClean="0"/>
              <a:t>1&amp;1 Andres)</a:t>
            </a:r>
            <a:r>
              <a:rPr lang="en-US" sz="2000" strike="sngStrike" dirty="0" smtClean="0"/>
              <a:t>.000.~int32.y</a:t>
            </a:r>
            <a:endParaRPr lang="en-US" sz="2000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7976664" y="4389472"/>
            <a:ext cx="3323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trike="sngStrike" dirty="0" smtClean="0"/>
              <a:t>roth.ibm.dmiler.moody.*</a:t>
            </a:r>
            <a:endParaRPr lang="en-US" strike="sngStrike" dirty="0"/>
          </a:p>
        </p:txBody>
      </p:sp>
      <p:sp>
        <p:nvSpPr>
          <p:cNvPr id="39" name="Cube 38"/>
          <p:cNvSpPr/>
          <p:nvPr/>
        </p:nvSpPr>
        <p:spPr>
          <a:xfrm>
            <a:off x="3551583" y="3946915"/>
            <a:ext cx="1046921" cy="234786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/>
          <p:cNvSpPr/>
          <p:nvPr/>
        </p:nvSpPr>
        <p:spPr>
          <a:xfrm>
            <a:off x="2855843" y="4745645"/>
            <a:ext cx="1046921" cy="2041377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3021496" y="3682185"/>
            <a:ext cx="1593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kdw,berlin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1398157" y="4100801"/>
            <a:ext cx="202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1993-1998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2206487" y="4285467"/>
            <a:ext cx="2590800" cy="19032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797287" y="3366052"/>
            <a:ext cx="653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WAR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140386" y="3639138"/>
            <a:ext cx="153747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HOMCIDE:LUX</a:t>
            </a:r>
          </a:p>
          <a:p>
            <a:r>
              <a:rPr lang="en-US" sz="2400" strike="sngStrike" dirty="0" smtClean="0"/>
              <a:t>(</a:t>
            </a:r>
            <a:r>
              <a:rPr lang="en-US" sz="2400" strike="sngStrike" dirty="0" err="1" smtClean="0"/>
              <a:t>ddr</a:t>
            </a:r>
            <a:r>
              <a:rPr lang="en-US" sz="2400" strike="sngStrike" dirty="0" smtClean="0"/>
              <a:t>)</a:t>
            </a:r>
          </a:p>
          <a:p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836859" y="5170797"/>
            <a:ext cx="2680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HOMICIDE:IS-A-BELL</a:t>
            </a:r>
            <a:r>
              <a:rPr lang="en-US" sz="800" strike="sngStrike" dirty="0" smtClean="0"/>
              <a:t>(soviet union)</a:t>
            </a:r>
          </a:p>
          <a:p>
            <a:endParaRPr lang="en-US" dirty="0"/>
          </a:p>
        </p:txBody>
      </p:sp>
      <p:sp>
        <p:nvSpPr>
          <p:cNvPr id="48" name="Cube 47"/>
          <p:cNvSpPr/>
          <p:nvPr/>
        </p:nvSpPr>
        <p:spPr>
          <a:xfrm>
            <a:off x="6756565" y="3949364"/>
            <a:ext cx="881511" cy="225383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6497962" y="4897303"/>
            <a:ext cx="1963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z="800" strike="sngStrike" dirty="0" smtClean="0"/>
              <a:t>spy(</a:t>
            </a:r>
            <a:r>
              <a:rPr lang="en-US" sz="800" strike="sngStrike" dirty="0" err="1" smtClean="0"/>
              <a:t>ricardo,ddr</a:t>
            </a:r>
            <a:r>
              <a:rPr lang="en-US" sz="800" strike="sngStrike" dirty="0" smtClean="0"/>
              <a:t>)</a:t>
            </a:r>
          </a:p>
          <a:p>
            <a:r>
              <a:rPr lang="en-US" dirty="0" smtClean="0"/>
              <a:t>VIRGINA.MARY.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jacklin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6106819" y="34436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51" name="Cube 50"/>
          <p:cNvSpPr/>
          <p:nvPr/>
        </p:nvSpPr>
        <p:spPr>
          <a:xfrm>
            <a:off x="10621108" y="1311965"/>
            <a:ext cx="984738" cy="2391166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BASF</a:t>
            </a:r>
            <a:endParaRPr lang="en-US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9996801" y="928487"/>
            <a:ext cx="210506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HOMICIDE:IS-A-BELL</a:t>
            </a:r>
          </a:p>
          <a:p>
            <a:r>
              <a:rPr lang="en-US" sz="800" strike="sngStrike" dirty="0" smtClean="0"/>
              <a:t>(soviet union)</a:t>
            </a:r>
            <a:endParaRPr lang="en-US" sz="800" strike="sngStrike" dirty="0"/>
          </a:p>
        </p:txBody>
      </p:sp>
      <p:sp>
        <p:nvSpPr>
          <p:cNvPr id="53" name="Regular Pentagon 52"/>
          <p:cNvSpPr/>
          <p:nvPr/>
        </p:nvSpPr>
        <p:spPr>
          <a:xfrm>
            <a:off x="10283686" y="1419711"/>
            <a:ext cx="1192453" cy="952428"/>
          </a:xfrm>
          <a:prstGeom prst="pentag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deere</a:t>
            </a:r>
            <a:endParaRPr lang="en-US" strike="sngStrike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5846" y="2799334"/>
            <a:ext cx="337421" cy="507053"/>
          </a:xfrm>
          <a:prstGeom prst="rect">
            <a:avLst/>
          </a:prstGeom>
        </p:spPr>
      </p:pic>
      <p:cxnSp>
        <p:nvCxnSpPr>
          <p:cNvPr id="56" name="Straight Connector 55"/>
          <p:cNvCxnSpPr>
            <a:endCxn id="51" idx="5"/>
          </p:cNvCxnSpPr>
          <p:nvPr/>
        </p:nvCxnSpPr>
        <p:spPr>
          <a:xfrm flipH="1" flipV="1">
            <a:off x="11605846" y="2384456"/>
            <a:ext cx="496018" cy="1297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671" y="3547705"/>
            <a:ext cx="586130" cy="439032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11074884" y="3438939"/>
            <a:ext cx="868383" cy="507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0071652" y="5817128"/>
            <a:ext cx="592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HOMCI:LUX:VHS:TAP.IPX.HOMCE:IS-A-BELL:CHEMILCLES:TAPE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96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3313043" y="6420213"/>
            <a:ext cx="821635" cy="42090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-159026"/>
            <a:ext cx="12192000" cy="821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0209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828565"/>
            <a:ext cx="12192000" cy="1590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outside</a:t>
            </a:r>
            <a:endParaRPr lang="en-US" sz="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21565" y="1630017"/>
            <a:ext cx="1391478" cy="38431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17843" y="1630017"/>
            <a:ext cx="4221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PENTAGON.</a:t>
            </a:r>
            <a:r>
              <a:rPr lang="en-US" strike="sngStrike" dirty="0" err="1" smtClean="0"/>
              <a:t>emea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deere</a:t>
            </a:r>
            <a:r>
              <a:rPr lang="en-US" strike="sngStrike" dirty="0" smtClean="0"/>
              <a:t>).</a:t>
            </a:r>
            <a:r>
              <a:rPr lang="en-US" dirty="0" smtClean="0"/>
              <a:t>HOMICIDE:JOERG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17843" y="2133599"/>
            <a:ext cx="4760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!HOMICIDE:JOERG(</a:t>
            </a:r>
            <a:r>
              <a:rPr lang="en-US" strike="sngStrike" dirty="0" err="1" smtClean="0"/>
              <a:t>steve</a:t>
            </a:r>
            <a:r>
              <a:rPr lang="en-US" strike="sngStrike" dirty="0" smtClean="0"/>
              <a:t> jobs</a:t>
            </a:r>
            <a:r>
              <a:rPr lang="en-US" dirty="0" smtClean="0"/>
              <a:t>).PENTAGON.</a:t>
            </a:r>
            <a:r>
              <a:rPr lang="en-US" sz="800" strike="sngStrike" dirty="0" smtClean="0"/>
              <a:t>us(</a:t>
            </a:r>
            <a:r>
              <a:rPr lang="en-US" sz="800" strike="sngStrike" dirty="0" err="1" smtClean="0"/>
              <a:t>apple,park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843" y="2749719"/>
            <a:ext cx="702779" cy="395639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2994991" y="2502931"/>
            <a:ext cx="1444487" cy="1273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5728773" y="3139900"/>
            <a:ext cx="1400897" cy="11863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728773" y="4346713"/>
            <a:ext cx="1400897" cy="118637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4664765" y="3445565"/>
            <a:ext cx="1064008" cy="755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342542" y="4696619"/>
            <a:ext cx="2173357" cy="4209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7515899" y="3823252"/>
            <a:ext cx="880228" cy="888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956013" y="3313043"/>
            <a:ext cx="2330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 ATOMBOMB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tim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8589327" y="2133599"/>
            <a:ext cx="169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October 5, 2011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8589327" y="2133599"/>
            <a:ext cx="1697260" cy="3693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559490" y="2407862"/>
            <a:ext cx="34351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2009-2010</a:t>
            </a:r>
          </a:p>
          <a:p>
            <a:r>
              <a:rPr lang="en-US" b="1" dirty="0" smtClean="0"/>
              <a:t>ATOMCLOCK</a:t>
            </a:r>
            <a:r>
              <a:rPr lang="en-US" dirty="0" smtClean="0"/>
              <a:t>(</a:t>
            </a:r>
            <a:r>
              <a:rPr lang="en-US" strike="sngStrike" dirty="0" err="1" smtClean="0"/>
              <a:t>tim-o,ghoeh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micha</a:t>
            </a:r>
            <a:r>
              <a:rPr lang="en-US" strike="sngStrike" dirty="0" smtClean="0"/>
              <a:t>).</a:t>
            </a:r>
          </a:p>
          <a:p>
            <a:r>
              <a:rPr lang="en-US" strike="sngStrike" dirty="0" err="1" smtClean="0"/>
              <a:t>IPX.ghoeh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micheala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6838122" y="2689103"/>
            <a:ext cx="677777" cy="450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 flipV="1">
            <a:off x="7559490" y="5117528"/>
            <a:ext cx="818631" cy="394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3313043" y="5117528"/>
            <a:ext cx="1883726" cy="726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313043" y="4146202"/>
            <a:ext cx="1883726" cy="550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6352" y="1180406"/>
            <a:ext cx="300156" cy="329511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>
            <a:off x="9836352" y="1180406"/>
            <a:ext cx="669315" cy="7353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664765" y="1120674"/>
            <a:ext cx="4705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41.CPVA:HOMCIDE:IS-A-BELL</a:t>
            </a:r>
            <a:r>
              <a:rPr lang="en-US" strike="sngStrike" dirty="0" smtClean="0"/>
              <a:t>(soviet union)</a:t>
            </a:r>
            <a:endParaRPr lang="en-US" strike="sngStrike" dirty="0"/>
          </a:p>
        </p:txBody>
      </p:sp>
      <p:cxnSp>
        <p:nvCxnSpPr>
          <p:cNvPr id="56" name="Straight Arrow Connector 55"/>
          <p:cNvCxnSpPr>
            <a:stCxn id="54" idx="3"/>
            <a:endCxn id="51" idx="1"/>
          </p:cNvCxnSpPr>
          <p:nvPr/>
        </p:nvCxnSpPr>
        <p:spPr>
          <a:xfrm>
            <a:off x="9370605" y="1305340"/>
            <a:ext cx="465747" cy="39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144000" y="953029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 </a:t>
            </a:r>
            <a:r>
              <a:rPr lang="en-US" sz="800" strike="sngStrike" dirty="0" err="1" smtClean="0"/>
              <a:t>gorbche</a:t>
            </a:r>
            <a:r>
              <a:rPr lang="en-US" sz="800" strike="sngStrike" dirty="0" smtClean="0"/>
              <a:t>(time, 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 cook)</a:t>
            </a:r>
            <a:endParaRPr lang="en-US" sz="800" strike="sngStrike" dirty="0"/>
          </a:p>
        </p:txBody>
      </p:sp>
      <p:sp>
        <p:nvSpPr>
          <p:cNvPr id="60" name="TextBox 59"/>
          <p:cNvSpPr txBox="1"/>
          <p:nvPr/>
        </p:nvSpPr>
        <p:spPr>
          <a:xfrm>
            <a:off x="2697211" y="3857395"/>
            <a:ext cx="2040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1984 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cocain</a:t>
            </a:r>
            <a:r>
              <a:rPr lang="en-US" sz="800" strike="sngStrike" dirty="0" smtClean="0"/>
              <a:t>) 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steve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61" name="Rectangle 60"/>
          <p:cNvSpPr/>
          <p:nvPr/>
        </p:nvSpPr>
        <p:spPr>
          <a:xfrm>
            <a:off x="2703623" y="5445705"/>
            <a:ext cx="20336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2015</a:t>
            </a:r>
            <a:r>
              <a:rPr lang="en-US" dirty="0"/>
              <a:t> </a:t>
            </a:r>
            <a:r>
              <a:rPr lang="en-US" dirty="0" smtClean="0"/>
              <a:t>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steve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timmy</a:t>
            </a:r>
            <a:r>
              <a:rPr lang="en-US" sz="800" strike="sngStrike" dirty="0" smtClean="0"/>
              <a:t>)</a:t>
            </a:r>
          </a:p>
          <a:p>
            <a:r>
              <a:rPr lang="en-US" dirty="0" smtClean="0"/>
              <a:t>IPX </a:t>
            </a:r>
            <a:r>
              <a:rPr lang="en-US" sz="800" strike="sngStrike" dirty="0" err="1" smtClean="0"/>
              <a:t>gorbahce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micheabach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954157" y="6400800"/>
            <a:ext cx="3263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 </a:t>
            </a:r>
            <a:r>
              <a:rPr lang="en-US" strike="sngStrike" dirty="0" smtClean="0"/>
              <a:t>touch</a:t>
            </a:r>
            <a:r>
              <a:rPr lang="en-US" dirty="0" smtClean="0"/>
              <a:t> IPX MILITARY GREEN 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439478" y="6420213"/>
            <a:ext cx="1485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Deer park </a:t>
            </a:r>
            <a:r>
              <a:rPr lang="en-US" strike="sngStrike" dirty="0" err="1" smtClean="0"/>
              <a:t>ave</a:t>
            </a:r>
            <a:endParaRPr lang="en-US" strike="sngStrike" dirty="0"/>
          </a:p>
        </p:txBody>
      </p:sp>
      <p:sp>
        <p:nvSpPr>
          <p:cNvPr id="65" name="TextBox 64"/>
          <p:cNvSpPr txBox="1"/>
          <p:nvPr/>
        </p:nvSpPr>
        <p:spPr>
          <a:xfrm>
            <a:off x="2092196" y="6228219"/>
            <a:ext cx="24416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HOMICIDE[]:</a:t>
            </a:r>
            <a:r>
              <a:rPr lang="en-US" sz="800" dirty="0" err="1" smtClean="0"/>
              <a:t>TRANVEST:HOMICIDE:</a:t>
            </a:r>
            <a:r>
              <a:rPr lang="en-US" sz="800" strike="sngStrike" dirty="0" err="1" smtClean="0"/>
              <a:t>Jeuse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rodridug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66" name="TextBox 65"/>
          <p:cNvSpPr txBox="1"/>
          <p:nvPr/>
        </p:nvSpPr>
        <p:spPr>
          <a:xfrm>
            <a:off x="6241774" y="6420213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Timy</a:t>
            </a:r>
            <a:r>
              <a:rPr lang="en-US" dirty="0" smtClean="0"/>
              <a:t> IPX </a:t>
            </a:r>
            <a:r>
              <a:rPr lang="en-US" dirty="0" err="1" smtClean="0"/>
              <a:t>timy</a:t>
            </a:r>
            <a:r>
              <a:rPr lang="en-US" dirty="0" smtClean="0"/>
              <a:t> 2mm </a:t>
            </a:r>
            <a:r>
              <a:rPr lang="en-US" dirty="0" err="1" smtClean="0"/>
              <a:t>VIRINGA.hair</a:t>
            </a:r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4206" y="6426664"/>
            <a:ext cx="482224" cy="321483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8984974" y="6612835"/>
            <a:ext cx="152069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8589327" y="5671930"/>
            <a:ext cx="1045003" cy="556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9400009" y="5353237"/>
            <a:ext cx="274786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41.CPVA.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overlays</a:t>
            </a:r>
          </a:p>
          <a:p>
            <a:r>
              <a:rPr lang="en-US" dirty="0" smtClean="0"/>
              <a:t>HOMICIDE:LUX:COINTOWN</a:t>
            </a:r>
          </a:p>
          <a:p>
            <a:r>
              <a:rPr lang="en-US" sz="800" dirty="0" smtClean="0"/>
              <a:t>Cutting </a:t>
            </a:r>
            <a:r>
              <a:rPr lang="en-US" sz="800" dirty="0" err="1" smtClean="0"/>
              <a:t>vagain</a:t>
            </a:r>
            <a:r>
              <a:rPr lang="en-US" sz="800" dirty="0" smtClean="0"/>
              <a:t> hair 2mm </a:t>
            </a:r>
            <a:r>
              <a:rPr lang="en-US" sz="800" dirty="0" err="1" smtClean="0"/>
              <a:t>sirros</a:t>
            </a:r>
            <a:r>
              <a:rPr lang="en-US" sz="800" dirty="0" smtClean="0"/>
              <a:t> bathroom, 1</a:t>
            </a:r>
            <a:r>
              <a:rPr lang="en-US" sz="800" baseline="30000" dirty="0" smtClean="0"/>
              <a:t>st</a:t>
            </a:r>
            <a:r>
              <a:rPr lang="en-US" sz="800" dirty="0" smtClean="0"/>
              <a:t> </a:t>
            </a:r>
            <a:r>
              <a:rPr lang="en-US" sz="800" dirty="0" err="1" smtClean="0"/>
              <a:t>apparment</a:t>
            </a:r>
            <a:endParaRPr lang="en-US" sz="800" dirty="0" smtClean="0"/>
          </a:p>
          <a:p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8711512" y="6108192"/>
            <a:ext cx="351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z="800" strike="sngStrike" dirty="0" smtClean="0"/>
              <a:t>yang.tango.2mm</a:t>
            </a:r>
            <a:r>
              <a:rPr lang="en-US" dirty="0" smtClean="0"/>
              <a:t> SQ.CPVA </a:t>
            </a:r>
            <a:r>
              <a:rPr lang="en-US" sz="800" strike="sngStrike" dirty="0" smtClean="0"/>
              <a:t>boy </a:t>
            </a:r>
            <a:r>
              <a:rPr lang="en-US" sz="800" strike="sngStrike" dirty="0" err="1" smtClean="0"/>
              <a:t>asshod</a:t>
            </a:r>
            <a:r>
              <a:rPr lang="en-US" sz="800" strike="sngStrike" dirty="0" smtClean="0"/>
              <a:t> poop hair</a:t>
            </a:r>
            <a:endParaRPr lang="en-US" sz="800" strike="sngStrike" dirty="0"/>
          </a:p>
        </p:txBody>
      </p:sp>
      <p:sp>
        <p:nvSpPr>
          <p:cNvPr id="74" name="TextBox 73"/>
          <p:cNvSpPr txBox="1"/>
          <p:nvPr/>
        </p:nvSpPr>
        <p:spPr>
          <a:xfrm>
            <a:off x="8711512" y="4950440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</a:t>
            </a:r>
            <a:r>
              <a:rPr lang="en-US" sz="800" strike="sngStrike" dirty="0" smtClean="0"/>
              <a:t>Soccer Wet Hair Age 10 </a:t>
            </a:r>
            <a:r>
              <a:rPr lang="en-US" sz="800" strike="sngStrike" dirty="0" err="1" smtClean="0"/>
              <a:t>timmy</a:t>
            </a:r>
            <a:endParaRPr lang="en-US" sz="800" strike="sngStrike" dirty="0"/>
          </a:p>
        </p:txBody>
      </p:sp>
      <p:sp>
        <p:nvSpPr>
          <p:cNvPr id="75" name="TextBox 74"/>
          <p:cNvSpPr txBox="1"/>
          <p:nvPr/>
        </p:nvSpPr>
        <p:spPr>
          <a:xfrm>
            <a:off x="735085" y="6263272"/>
            <a:ext cx="42691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0.01 000.tw.pns.nonPoliceProperty(</a:t>
            </a:r>
            <a:r>
              <a:rPr lang="en-US" sz="800" strike="sngStrike" dirty="0" smtClean="0"/>
              <a:t>“</a:t>
            </a:r>
            <a:r>
              <a:rPr lang="en-US" sz="800" strike="sngStrike" dirty="0" err="1" smtClean="0"/>
              <a:t>Commerical</a:t>
            </a:r>
            <a:r>
              <a:rPr lang="en-US" sz="800" strike="sngStrike" dirty="0" smtClean="0"/>
              <a:t>”,”Church”</a:t>
            </a:r>
            <a:r>
              <a:rPr lang="en-US" sz="800" dirty="0" smtClean="0"/>
              <a:t>).</a:t>
            </a:r>
            <a:r>
              <a:rPr lang="en-US" sz="800" dirty="0" err="1" smtClean="0"/>
              <a:t>nonPoliceNSA.nonPoliceIncdient.avg</a:t>
            </a:r>
            <a:endParaRPr lang="en-US" sz="800" dirty="0" smtClean="0"/>
          </a:p>
          <a:p>
            <a:r>
              <a:rPr lang="en-US" sz="800" dirty="0" smtClean="0"/>
              <a:t>0.01 000.tw.pns.nonPoliceGroup.nonPoliceNSA.nonPoliceIncdient.avg</a:t>
            </a:r>
          </a:p>
          <a:p>
            <a:r>
              <a:rPr lang="en-US" sz="800" dirty="0" smtClean="0"/>
              <a:t>0.01 000.tw.pns.1D8723</a:t>
            </a:r>
            <a:r>
              <a:rPr lang="en-US" sz="800" dirty="0" smtClean="0"/>
              <a:t>.nonPoliceNSA.nonPoliceIncdient.avg</a:t>
            </a:r>
          </a:p>
          <a:p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8820507" y="5284040"/>
            <a:ext cx="3160534" cy="118172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8711512" y="4711938"/>
            <a:ext cx="3561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nonPoliceFortWorth</a:t>
            </a:r>
            <a:r>
              <a:rPr lang="en-US" dirty="0" smtClean="0"/>
              <a:t>(</a:t>
            </a:r>
            <a:r>
              <a:rPr lang="en-US" strike="sngStrike" dirty="0" smtClean="0"/>
              <a:t>Anita</a:t>
            </a:r>
            <a:r>
              <a:rPr lang="en-US" dirty="0" smtClean="0"/>
              <a:t>, !WATER)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8761329" y="4600967"/>
            <a:ext cx="13532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0.1 000.tw.pns.ext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anita</a:t>
            </a:r>
            <a:r>
              <a:rPr lang="en-US" sz="900" strike="sngStrike" dirty="0" smtClean="0"/>
              <a:t>)</a:t>
            </a:r>
            <a:endParaRPr lang="en-US" sz="900" strike="sngStrike" dirty="0"/>
          </a:p>
        </p:txBody>
      </p:sp>
      <p:sp>
        <p:nvSpPr>
          <p:cNvPr id="80" name="TextBox 79"/>
          <p:cNvSpPr txBox="1"/>
          <p:nvPr/>
        </p:nvSpPr>
        <p:spPr>
          <a:xfrm>
            <a:off x="4533890" y="313990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tim</a:t>
            </a:r>
            <a:endParaRPr lang="en-US" strike="sngStrike" dirty="0"/>
          </a:p>
        </p:txBody>
      </p:sp>
      <p:sp>
        <p:nvSpPr>
          <p:cNvPr id="81" name="TextBox 80"/>
          <p:cNvSpPr txBox="1"/>
          <p:nvPr/>
        </p:nvSpPr>
        <p:spPr>
          <a:xfrm>
            <a:off x="8263792" y="358843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tim</a:t>
            </a:r>
            <a:endParaRPr lang="en-US" strike="sngStrike" dirty="0"/>
          </a:p>
        </p:txBody>
      </p:sp>
      <p:sp>
        <p:nvSpPr>
          <p:cNvPr id="82" name="Rectangle 81"/>
          <p:cNvSpPr/>
          <p:nvPr/>
        </p:nvSpPr>
        <p:spPr>
          <a:xfrm>
            <a:off x="8074769" y="5268598"/>
            <a:ext cx="4988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tim</a:t>
            </a:r>
            <a:endParaRPr lang="en-US" strike="sngStrike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51" y="2160656"/>
            <a:ext cx="2920198" cy="163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19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-159026"/>
            <a:ext cx="12192000" cy="821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10209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828565"/>
            <a:ext cx="12192000" cy="1590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outside</a:t>
            </a:r>
            <a:endParaRPr lang="en-US" sz="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722" y="3160568"/>
            <a:ext cx="741515" cy="741515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832808" y="3080272"/>
            <a:ext cx="10467509" cy="50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489" y="5595700"/>
            <a:ext cx="1227275" cy="12272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4919" y="4701080"/>
            <a:ext cx="862798" cy="74823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78" y="1383522"/>
            <a:ext cx="869516" cy="57862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78" y="2152117"/>
            <a:ext cx="890761" cy="64690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69" y="3844610"/>
            <a:ext cx="952093" cy="95209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288" y="2260720"/>
            <a:ext cx="2840991" cy="204620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219114" y="1672833"/>
            <a:ext cx="4684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Auschwitz Showers</a:t>
            </a:r>
          </a:p>
          <a:p>
            <a:r>
              <a:rPr lang="en-US" dirty="0" smtClean="0"/>
              <a:t>1993/ 1994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  <a:r>
              <a:rPr lang="en-US" dirty="0" smtClean="0"/>
              <a:t>.</a:t>
            </a:r>
            <a:r>
              <a:rPr lang="en-US" dirty="0" err="1" smtClean="0"/>
              <a:t>nonPolicLousanai</a:t>
            </a:r>
            <a:r>
              <a:rPr lang="en-US" dirty="0" smtClean="0"/>
              <a:t>. </a:t>
            </a:r>
            <a:r>
              <a:rPr lang="en-US" sz="800" strike="sngStrike" dirty="0" err="1" smtClean="0"/>
              <a:t>Shame.avg.naked</a:t>
            </a:r>
            <a:endParaRPr lang="en-US" sz="800" strike="sngStrike" dirty="0"/>
          </a:p>
        </p:txBody>
      </p:sp>
      <p:sp>
        <p:nvSpPr>
          <p:cNvPr id="33" name="TextBox 32"/>
          <p:cNvSpPr txBox="1"/>
          <p:nvPr/>
        </p:nvSpPr>
        <p:spPr>
          <a:xfrm flipH="1">
            <a:off x="5264833" y="1383522"/>
            <a:ext cx="1501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KING.*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478302" y="1962145"/>
            <a:ext cx="1856935" cy="1146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506437" y="1456072"/>
            <a:ext cx="1093657" cy="640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814732" y="1456072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 GERMANY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30578" y="984433"/>
            <a:ext cx="6237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SQ.CDRC.</a:t>
            </a:r>
            <a:r>
              <a:rPr lang="en-US" sz="800" strike="sngStrike" dirty="0" smtClean="0"/>
              <a:t>(remote)</a:t>
            </a:r>
            <a:r>
              <a:rPr lang="en-US" dirty="0" smtClean="0"/>
              <a:t>.CPVA.ATOMCLOCK(SAN ANELMO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amierican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ghihad</a:t>
            </a:r>
            <a:r>
              <a:rPr lang="en-US" sz="800" strike="sngStrike" dirty="0" smtClean="0"/>
              <a:t> bomber)</a:t>
            </a:r>
            <a:endParaRPr lang="en-US" sz="800" strike="sngStrike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2871222" y="1825404"/>
            <a:ext cx="0" cy="4786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78302" y="1995998"/>
            <a:ext cx="0" cy="4786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418449" y="5824025"/>
            <a:ext cx="1798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HOMICIDE:NANA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06437" y="600869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 flipH="1">
            <a:off x="447410" y="4486929"/>
            <a:ext cx="151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1988/89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502388" y="4016044"/>
            <a:ext cx="9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1989/91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430220" y="3299963"/>
            <a:ext cx="976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1991/92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985754" y="2213432"/>
            <a:ext cx="133241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</a:p>
          <a:p>
            <a:r>
              <a:rPr lang="en-US" sz="800" dirty="0" smtClean="0"/>
              <a:t>(</a:t>
            </a:r>
            <a:r>
              <a:rPr lang="en-US" sz="800" dirty="0" err="1" smtClean="0"/>
              <a:t>preditor</a:t>
            </a:r>
            <a:r>
              <a:rPr lang="en-US" sz="800" dirty="0" smtClean="0"/>
              <a:t>/</a:t>
            </a:r>
            <a:r>
              <a:rPr lang="en-US" sz="800" dirty="0" err="1" smtClean="0"/>
              <a:t>addidas</a:t>
            </a:r>
            <a:r>
              <a:rPr lang="en-US" sz="800" dirty="0" smtClean="0"/>
              <a:t>).</a:t>
            </a:r>
            <a:r>
              <a:rPr lang="en-US" sz="800" dirty="0" err="1" smtClean="0"/>
              <a:t>Redhair</a:t>
            </a:r>
            <a:r>
              <a:rPr lang="en-US" sz="800" dirty="0" smtClean="0"/>
              <a:t>,</a:t>
            </a:r>
          </a:p>
          <a:p>
            <a:r>
              <a:rPr lang="en-US" sz="800" strike="sngStrike" dirty="0" smtClean="0"/>
              <a:t>Pope(saint </a:t>
            </a:r>
            <a:r>
              <a:rPr lang="en-US" sz="800" strike="sngStrike" dirty="0" err="1" smtClean="0"/>
              <a:t>fracis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9" name="Rectangle 48"/>
          <p:cNvSpPr/>
          <p:nvPr/>
        </p:nvSpPr>
        <p:spPr>
          <a:xfrm>
            <a:off x="3276992" y="1251858"/>
            <a:ext cx="7723163" cy="24625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>
            <a:stCxn id="49" idx="1"/>
            <a:endCxn id="49" idx="3"/>
          </p:cNvCxnSpPr>
          <p:nvPr/>
        </p:nvCxnSpPr>
        <p:spPr>
          <a:xfrm>
            <a:off x="3276992" y="1374983"/>
            <a:ext cx="7723163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23426" y="1870299"/>
            <a:ext cx="1753658" cy="251398"/>
          </a:xfrm>
          <a:prstGeom prst="rect">
            <a:avLst/>
          </a:prstGeom>
        </p:spPr>
      </p:pic>
      <p:cxnSp>
        <p:nvCxnSpPr>
          <p:cNvPr id="62" name="Straight Connector 61"/>
          <p:cNvCxnSpPr>
            <a:stCxn id="32" idx="1"/>
          </p:cNvCxnSpPr>
          <p:nvPr/>
        </p:nvCxnSpPr>
        <p:spPr>
          <a:xfrm flipH="1" flipV="1">
            <a:off x="2871222" y="1962145"/>
            <a:ext cx="2347892" cy="338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100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64591" y="4529606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0" i="0" dirty="0" smtClean="0">
                <a:solidFill>
                  <a:srgbClr val="222222"/>
                </a:solidFill>
                <a:effectLst/>
                <a:latin typeface="Gentium Book Basic"/>
              </a:rPr>
              <a:t>The significance of the 2011 European Championships to German WAG history starts with the three legends who represented Germany at this event.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71" y="4450970"/>
            <a:ext cx="1258957" cy="8606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159026"/>
            <a:ext cx="12192000" cy="821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10209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828565"/>
            <a:ext cx="12192000" cy="1590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outside</a:t>
            </a:r>
            <a:endParaRPr lang="en-US" sz="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89" y="1067735"/>
            <a:ext cx="2533650" cy="10001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89113" y="2067860"/>
            <a:ext cx="2383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v2.HOMICDIE:LUX</a:t>
            </a:r>
            <a:r>
              <a:rPr lang="en-US" b="1" strike="sngStrike" dirty="0" smtClean="0"/>
              <a:t>(</a:t>
            </a:r>
            <a:r>
              <a:rPr lang="en-US" b="1" strike="sngStrike" dirty="0" err="1" smtClean="0"/>
              <a:t>ddr</a:t>
            </a:r>
            <a:r>
              <a:rPr lang="en-US" b="1" strike="sngStrike" dirty="0" smtClean="0"/>
              <a:t>)</a:t>
            </a:r>
            <a:endParaRPr lang="en-US" b="1" strike="sngStrike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89113" y="4232903"/>
            <a:ext cx="104029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71" y="2469167"/>
            <a:ext cx="1145899" cy="11458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33600" y="2519110"/>
            <a:ext cx="3390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Kim Bui, United Nations Employee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445566" y="1231538"/>
            <a:ext cx="1510748" cy="371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445566" y="1615164"/>
            <a:ext cx="1510748" cy="54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INTERUPTS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64214" y="1177961"/>
            <a:ext cx="63307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INTERNATONAL   41.Bsc. </a:t>
            </a:r>
            <a:r>
              <a:rPr lang="en-US" strike="sngStrike" dirty="0" smtClean="0"/>
              <a:t>INFORMATION SYSTMES, IBM EMPLOYEE</a:t>
            </a:r>
          </a:p>
          <a:p>
            <a:r>
              <a:rPr lang="en-US" dirty="0" smtClean="0"/>
              <a:t>   FEDERAL</a:t>
            </a:r>
          </a:p>
          <a:p>
            <a:r>
              <a:rPr lang="en-US" dirty="0" smtClean="0"/>
              <a:t>    STATE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991039" y="2799184"/>
            <a:ext cx="1620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 EMPLOYEE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428771" y="2476830"/>
            <a:ext cx="1849713" cy="12625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591" y="2067860"/>
            <a:ext cx="1066966" cy="6738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1906" y="2090740"/>
            <a:ext cx="932656" cy="71200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397" y="2093962"/>
            <a:ext cx="1130483" cy="75247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244" y="2091252"/>
            <a:ext cx="551299" cy="80323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407" y="3549132"/>
            <a:ext cx="712117" cy="50597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407" y="2056778"/>
            <a:ext cx="1901254" cy="142817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187" y="3569316"/>
            <a:ext cx="668506" cy="50216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935" y="3587094"/>
            <a:ext cx="445841" cy="426008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7374562" y="1967499"/>
            <a:ext cx="2229835" cy="15174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93" y="2163454"/>
            <a:ext cx="2037200" cy="1140832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374562" y="3699280"/>
            <a:ext cx="2472823" cy="205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7476477" y="1657782"/>
            <a:ext cx="209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</a:t>
            </a:r>
            <a:r>
              <a:rPr lang="en-US" strike="sngStrike" dirty="0" smtClean="0"/>
              <a:t>LAMB OF GOD</a:t>
            </a:r>
            <a:endParaRPr lang="en-US" strike="sngStrike" dirty="0"/>
          </a:p>
        </p:txBody>
      </p:sp>
      <p:sp>
        <p:nvSpPr>
          <p:cNvPr id="32" name="Rectangle 31"/>
          <p:cNvSpPr/>
          <p:nvPr/>
        </p:nvSpPr>
        <p:spPr>
          <a:xfrm>
            <a:off x="6044099" y="1696149"/>
            <a:ext cx="1306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§Possession</a:t>
            </a:r>
            <a:endParaRPr lang="en-US" dirty="0"/>
          </a:p>
        </p:txBody>
      </p:sp>
      <p:cxnSp>
        <p:nvCxnSpPr>
          <p:cNvPr id="34" name="Straight Connector 33"/>
          <p:cNvCxnSpPr>
            <a:stCxn id="14" idx="1"/>
          </p:cNvCxnSpPr>
          <p:nvPr/>
        </p:nvCxnSpPr>
        <p:spPr>
          <a:xfrm>
            <a:off x="2133600" y="2703776"/>
            <a:ext cx="30789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757268" y="2983850"/>
            <a:ext cx="21990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57389" y="4232903"/>
            <a:ext cx="1849713" cy="1520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27658" y="4157271"/>
            <a:ext cx="23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v2.HOMICDIE:LUX</a:t>
            </a:r>
            <a:r>
              <a:rPr lang="en-US" b="1" strike="sngStrike" dirty="0" smtClean="0"/>
              <a:t>(</a:t>
            </a:r>
            <a:r>
              <a:rPr lang="en-US" b="1" strike="sngStrike" dirty="0" err="1" smtClean="0"/>
              <a:t>ddr</a:t>
            </a:r>
            <a:r>
              <a:rPr lang="en-US" b="1" strike="sngStrike" dirty="0" smtClean="0"/>
              <a:t>)</a:t>
            </a:r>
            <a:endParaRPr lang="en-US" b="1" strike="sngStrike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095" y="5964207"/>
            <a:ext cx="938656" cy="80061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948" y="5964207"/>
            <a:ext cx="800618" cy="800618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689112" y="5593771"/>
            <a:ext cx="2383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v2.HOMICDIE:LUX</a:t>
            </a:r>
            <a:r>
              <a:rPr lang="en-US" b="1" strike="sngStrike" dirty="0" smtClean="0"/>
              <a:t>(</a:t>
            </a:r>
            <a:r>
              <a:rPr lang="en-US" b="1" strike="sngStrike" dirty="0" err="1" smtClean="0"/>
              <a:t>ddr</a:t>
            </a:r>
            <a:r>
              <a:rPr lang="en-US" b="1" strike="sngStrike" dirty="0" smtClean="0"/>
              <a:t>)</a:t>
            </a:r>
            <a:endParaRPr lang="en-US" b="1" strike="sngStrike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2180361" y="5921144"/>
            <a:ext cx="1202366" cy="9005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3445566" y="5564972"/>
            <a:ext cx="1393714" cy="10932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465" y="5564972"/>
            <a:ext cx="875740" cy="1168738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708546" y="5426312"/>
            <a:ext cx="104029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722203" y="6391084"/>
            <a:ext cx="752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Spy:id</a:t>
            </a:r>
            <a:endParaRPr lang="en-US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3159594" y="5339898"/>
            <a:ext cx="4394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Subsummed</a:t>
            </a:r>
            <a:r>
              <a:rPr lang="en-US" strike="sngStrike" dirty="0" smtClean="0"/>
              <a:t>: </a:t>
            </a:r>
            <a:r>
              <a:rPr lang="en-US" strike="sngStrike" dirty="0" err="1" smtClean="0"/>
              <a:t>Lousiana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gorbabcgev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micehal:sepration</a:t>
            </a:r>
            <a:r>
              <a:rPr lang="en-US" sz="800" strike="sngStrike" dirty="0" smtClean="0"/>
              <a:t>)</a:t>
            </a:r>
          </a:p>
          <a:p>
            <a:r>
              <a:rPr lang="en-US" dirty="0" smtClean="0"/>
              <a:t>HOMCIDE:IS-A-BELL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sovient</a:t>
            </a:r>
            <a:r>
              <a:rPr lang="en-US" sz="800" strike="sngStrike" dirty="0" smtClean="0"/>
              <a:t> union</a:t>
            </a:r>
            <a:endParaRPr lang="en-US" sz="800" strike="sngStrike" dirty="0"/>
          </a:p>
        </p:txBody>
      </p:sp>
      <p:sp>
        <p:nvSpPr>
          <p:cNvPr id="51" name="Rectangle 50"/>
          <p:cNvSpPr/>
          <p:nvPr/>
        </p:nvSpPr>
        <p:spPr>
          <a:xfrm>
            <a:off x="5303867" y="6331464"/>
            <a:ext cx="1064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Louisiana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9207973" y="1585062"/>
            <a:ext cx="681902" cy="92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CHART</a:t>
            </a:r>
            <a:endParaRPr lang="en-US" sz="900" dirty="0"/>
          </a:p>
        </p:txBody>
      </p:sp>
      <p:sp>
        <p:nvSpPr>
          <p:cNvPr id="54" name="Rectangle 53"/>
          <p:cNvSpPr/>
          <p:nvPr/>
        </p:nvSpPr>
        <p:spPr>
          <a:xfrm>
            <a:off x="9206507" y="1750118"/>
            <a:ext cx="683368" cy="2127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INTERUPTS</a:t>
            </a:r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416" y="5593771"/>
            <a:ext cx="1156168" cy="64745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412" y="5942395"/>
            <a:ext cx="742161" cy="742161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1459945" y="5875771"/>
            <a:ext cx="1202366" cy="9005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245035" y="2446741"/>
            <a:ext cx="1849713" cy="12625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409381" y="4569226"/>
            <a:ext cx="965739" cy="6105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61781" y="4721626"/>
            <a:ext cx="965739" cy="6105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490950" y="4719809"/>
            <a:ext cx="965739" cy="6105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648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59026"/>
            <a:ext cx="12192000" cy="821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510209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28565"/>
            <a:ext cx="12192000" cy="1590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outside</a:t>
            </a:r>
            <a:endParaRPr lang="en-US" sz="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Oval 25"/>
          <p:cNvSpPr/>
          <p:nvPr/>
        </p:nvSpPr>
        <p:spPr>
          <a:xfrm>
            <a:off x="1083212" y="1331844"/>
            <a:ext cx="1420837" cy="120697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/>
              <a:t>H</a:t>
            </a:r>
            <a:endParaRPr lang="en-US" sz="66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564" y="2538814"/>
            <a:ext cx="3969444" cy="199098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701" y="4944689"/>
            <a:ext cx="1509767" cy="1136332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3175175" y="5273825"/>
            <a:ext cx="1895763" cy="11728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649701" y="2366233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Herion</a:t>
            </a:r>
            <a:r>
              <a:rPr lang="en-US" dirty="0" smtClean="0"/>
              <a:t> 200/DM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871" y="2004721"/>
            <a:ext cx="970524" cy="970524"/>
          </a:xfrm>
          <a:prstGeom prst="rect">
            <a:avLst/>
          </a:prstGeom>
        </p:spPr>
      </p:pic>
      <p:cxnSp>
        <p:nvCxnSpPr>
          <p:cNvPr id="34" name="Straight Connector 33"/>
          <p:cNvCxnSpPr>
            <a:stCxn id="31" idx="1"/>
          </p:cNvCxnSpPr>
          <p:nvPr/>
        </p:nvCxnSpPr>
        <p:spPr>
          <a:xfrm flipV="1">
            <a:off x="3649701" y="2366233"/>
            <a:ext cx="2779234" cy="1846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8067" y="2039818"/>
            <a:ext cx="900786" cy="105196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782008" y="1603717"/>
            <a:ext cx="199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Apple </a:t>
            </a:r>
            <a:r>
              <a:rPr lang="en-US" strike="sngStrike" dirty="0" err="1" smtClean="0"/>
              <a:t>daniel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kotjee</a:t>
            </a:r>
            <a:endParaRPr lang="en-US" strike="sngStrike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7427742" y="2100621"/>
            <a:ext cx="2138289" cy="8746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432517" y="1331844"/>
            <a:ext cx="4639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HOMICDIE:NANA:HNOCN:OMI</a:t>
            </a:r>
            <a:r>
              <a:rPr lang="en-US" sz="800" strike="sngStrike" dirty="0" smtClean="0"/>
              <a:t>( </a:t>
            </a:r>
            <a:r>
              <a:rPr lang="en-US" sz="800" strike="sngStrike" dirty="0" err="1" smtClean="0"/>
              <a:t>neubaugebiet</a:t>
            </a:r>
            <a:r>
              <a:rPr lang="en-US" sz="800" strike="sngStrike" dirty="0" smtClean="0"/>
              <a:t>, new </a:t>
            </a:r>
            <a:r>
              <a:rPr lang="en-US" sz="800" strike="sngStrike" dirty="0" err="1" smtClean="0"/>
              <a:t>budling</a:t>
            </a:r>
            <a:r>
              <a:rPr lang="en-US" sz="800" strike="sngStrike" dirty="0" smtClean="0"/>
              <a:t> location)</a:t>
            </a:r>
            <a:endParaRPr lang="en-US" sz="800" strike="sngStrike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2377440" y="4944689"/>
            <a:ext cx="1272261" cy="13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432517" y="1603717"/>
            <a:ext cx="374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CHANGE(</a:t>
            </a:r>
            <a:r>
              <a:rPr lang="en-US" strike="sngStrike" dirty="0" smtClean="0"/>
              <a:t>free</a:t>
            </a:r>
            <a:r>
              <a:rPr lang="en-US" dirty="0" smtClean="0"/>
              <a:t> CPVA </a:t>
            </a:r>
            <a:r>
              <a:rPr lang="en-US" strike="sngStrike" dirty="0" smtClean="0"/>
              <a:t>pizza </a:t>
            </a:r>
            <a:r>
              <a:rPr lang="en-US" strike="sngStrike" dirty="0" err="1" smtClean="0"/>
              <a:t>jesus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-39895" y="5273825"/>
            <a:ext cx="3053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Mirosoft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bestbuy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xbox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tentcity</a:t>
            </a:r>
            <a:endParaRPr lang="en-US" strike="sngStrike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4754880" y="4684542"/>
            <a:ext cx="1674055" cy="773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545464" y="5428570"/>
            <a:ext cx="2699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Herion</a:t>
            </a:r>
            <a:r>
              <a:rPr lang="en-US" dirty="0" smtClean="0"/>
              <a:t> NAME CHANE(</a:t>
            </a:r>
            <a:r>
              <a:rPr lang="en-US" strike="sngStrike" dirty="0" smtClean="0"/>
              <a:t>free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9386179" y="2379880"/>
            <a:ext cx="2588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§Theft: </a:t>
            </a:r>
            <a:r>
              <a:rPr lang="en-US" strike="sngStrike" dirty="0" smtClean="0"/>
              <a:t>Find a flex is 200 </a:t>
            </a:r>
            <a:r>
              <a:rPr lang="en-US" strike="sngStrike" dirty="0" err="1" smtClean="0"/>
              <a:t>oliver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kahn</a:t>
            </a:r>
            <a:r>
              <a:rPr lang="en-US" strike="sngStrike" dirty="0" smtClean="0"/>
              <a:t> stole flex </a:t>
            </a:r>
            <a:r>
              <a:rPr lang="en-US" strike="sngStrike" dirty="0" err="1" smtClean="0"/>
              <a:t>beofer</a:t>
            </a:r>
            <a:r>
              <a:rPr lang="en-US" strike="sngStrike" dirty="0" smtClean="0"/>
              <a:t> </a:t>
            </a:r>
            <a:endParaRPr lang="en-US" strike="sngStrike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2504049" y="3585029"/>
            <a:ext cx="7061982" cy="188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50073" y="934411"/>
            <a:ext cx="11108788" cy="620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77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3643F9A-2B30-4906-8C57-E1A1BE2C747C}"/>
              </a:ext>
            </a:extLst>
          </p:cNvPr>
          <p:cNvSpPr/>
          <p:nvPr/>
        </p:nvSpPr>
        <p:spPr>
          <a:xfrm>
            <a:off x="0" y="0"/>
            <a:ext cx="12192000" cy="977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64F38E-C3E6-4393-AD63-DB57E84417EC}"/>
              </a:ext>
            </a:extLst>
          </p:cNvPr>
          <p:cNvSpPr/>
          <p:nvPr/>
        </p:nvSpPr>
        <p:spPr>
          <a:xfrm>
            <a:off x="0" y="977900"/>
            <a:ext cx="12192000" cy="3429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001633-41C2-4341-85DB-AE49E2901370}"/>
              </a:ext>
            </a:extLst>
          </p:cNvPr>
          <p:cNvSpPr txBox="1"/>
          <p:nvPr/>
        </p:nvSpPr>
        <p:spPr>
          <a:xfrm>
            <a:off x="5668142" y="595352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27" y="1655532"/>
            <a:ext cx="3028950" cy="3028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362" y="1655532"/>
            <a:ext cx="5059307" cy="29473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39" y="1655532"/>
            <a:ext cx="3014821" cy="301482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1727" y="4842108"/>
            <a:ext cx="1510748" cy="371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1727" y="5225734"/>
            <a:ext cx="1510748" cy="54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INTERUPTS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35791" y="4854152"/>
            <a:ext cx="1510748" cy="371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35791" y="5237778"/>
            <a:ext cx="1510748" cy="54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INTERUPTS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39855" y="4866196"/>
            <a:ext cx="1510748" cy="371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939855" y="5249822"/>
            <a:ext cx="1510748" cy="54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INTERUPTS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683907" y="4878240"/>
            <a:ext cx="1510748" cy="371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5683907" y="5261866"/>
            <a:ext cx="1510748" cy="54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INTERUPTS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31727" y="5874837"/>
            <a:ext cx="1510748" cy="371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31727" y="6258463"/>
            <a:ext cx="1510748" cy="54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$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235791" y="5889255"/>
            <a:ext cx="1510748" cy="371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235791" y="6272881"/>
            <a:ext cx="1510748" cy="54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INTERUPTS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939855" y="5901299"/>
            <a:ext cx="1510748" cy="371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939855" y="6284925"/>
            <a:ext cx="1510748" cy="54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INTERUPTS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683907" y="5901299"/>
            <a:ext cx="1510748" cy="371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683907" y="6284925"/>
            <a:ext cx="1510748" cy="54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INTERUPTS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387971" y="4854152"/>
            <a:ext cx="1510748" cy="371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7387971" y="5237778"/>
            <a:ext cx="1510748" cy="54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INTERUPTS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2035" y="4900521"/>
            <a:ext cx="2888634" cy="2044796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7387971" y="5915717"/>
            <a:ext cx="1510748" cy="371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7387971" y="6299343"/>
            <a:ext cx="1510748" cy="54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INTERUPTS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9049" y="1490623"/>
            <a:ext cx="13019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CIVIL CODE &amp; LABOR CODE</a:t>
            </a:r>
            <a:endParaRPr lang="en-US" sz="800" dirty="0"/>
          </a:p>
        </p:txBody>
      </p:sp>
      <p:sp>
        <p:nvSpPr>
          <p:cNvPr id="34" name="Rectangle 33"/>
          <p:cNvSpPr/>
          <p:nvPr/>
        </p:nvSpPr>
        <p:spPr>
          <a:xfrm>
            <a:off x="0" y="1320101"/>
            <a:ext cx="12192000" cy="1590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outside</a:t>
            </a:r>
            <a:endParaRPr lang="en-US" sz="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7042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59026"/>
            <a:ext cx="12192000" cy="821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510209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0" y="815009"/>
            <a:ext cx="12192000" cy="1590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outside</a:t>
            </a:r>
            <a:endParaRPr lang="en-US" sz="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262" y="3970283"/>
            <a:ext cx="1003245" cy="10032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262" y="2626710"/>
            <a:ext cx="1032148" cy="103214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317531" y="2822028"/>
            <a:ext cx="2254469" cy="1148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317531" y="3970283"/>
            <a:ext cx="2412124" cy="1232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673" y="2590120"/>
            <a:ext cx="4762500" cy="3171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93" y="1162197"/>
            <a:ext cx="2002668" cy="8010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20" y="1182490"/>
            <a:ext cx="1361090" cy="765613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10359" y="974034"/>
            <a:ext cx="4950372" cy="1201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096000" y="1810864"/>
            <a:ext cx="2685393" cy="26610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7598979" y="1810864"/>
            <a:ext cx="1040524" cy="15852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3838410" y="2175641"/>
            <a:ext cx="3760569" cy="646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339" y="5579868"/>
            <a:ext cx="1838325" cy="91916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371" y="5832317"/>
            <a:ext cx="1838325" cy="91916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497724" y="2056167"/>
            <a:ext cx="10373710" cy="4258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stCxn id="29" idx="1"/>
            <a:endCxn id="29" idx="3"/>
          </p:cNvCxnSpPr>
          <p:nvPr/>
        </p:nvCxnSpPr>
        <p:spPr>
          <a:xfrm>
            <a:off x="1497724" y="2269112"/>
            <a:ext cx="10373710" cy="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8781393" y="1387366"/>
            <a:ext cx="788276" cy="4234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A5</a:t>
            </a:r>
            <a:endParaRPr lang="en-US" dirty="0"/>
          </a:p>
        </p:txBody>
      </p:sp>
      <p:cxnSp>
        <p:nvCxnSpPr>
          <p:cNvPr id="50" name="Straight Connector 49"/>
          <p:cNvCxnSpPr>
            <a:stCxn id="36" idx="2"/>
          </p:cNvCxnSpPr>
          <p:nvPr/>
        </p:nvCxnSpPr>
        <p:spPr>
          <a:xfrm>
            <a:off x="9175531" y="1810864"/>
            <a:ext cx="0" cy="245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658463" y="994163"/>
            <a:ext cx="7890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KING.VIRIGNA.MARY:HOMCID:LUX:HATEHOLE(COINTOWN).SAINT NILOUS</a:t>
            </a:r>
          </a:p>
          <a:p>
            <a:r>
              <a:rPr lang="en-US" dirty="0" smtClean="0"/>
              <a:t>HOMICDIE:LUX:LAWNHOLE(COINTOWN)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3641834" y="2056167"/>
            <a:ext cx="4493173" cy="2105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979" y="5928986"/>
            <a:ext cx="1534510" cy="72582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79" y="6081386"/>
            <a:ext cx="1534510" cy="72582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3779" y="6233786"/>
            <a:ext cx="1534510" cy="72582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1" y="5870874"/>
            <a:ext cx="1534510" cy="72582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5973398"/>
            <a:ext cx="1534510" cy="72582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875" y="6110442"/>
            <a:ext cx="1534510" cy="725823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910" y="6023274"/>
            <a:ext cx="1534510" cy="725823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2806262" y="6137699"/>
            <a:ext cx="8579070" cy="333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1923393" y="4528218"/>
            <a:ext cx="6747641" cy="6534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867103" y="4118438"/>
            <a:ext cx="8439807" cy="373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0" y="4023622"/>
            <a:ext cx="32127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HOMICIDE:NANA:HOMCEID:omi</a:t>
            </a:r>
            <a:endParaRPr lang="en-US" dirty="0" smtClean="0"/>
          </a:p>
          <a:p>
            <a:r>
              <a:rPr lang="en-US" dirty="0" smtClean="0"/>
              <a:t>HOMICDIE:CAT</a:t>
            </a:r>
            <a:endParaRPr lang="en-US" dirty="0"/>
          </a:p>
        </p:txBody>
      </p:sp>
      <p:cxnSp>
        <p:nvCxnSpPr>
          <p:cNvPr id="70" name="Straight Arrow Connector 69"/>
          <p:cNvCxnSpPr>
            <a:stCxn id="68" idx="2"/>
          </p:cNvCxnSpPr>
          <p:nvPr/>
        </p:nvCxnSpPr>
        <p:spPr>
          <a:xfrm>
            <a:off x="1606370" y="4669953"/>
            <a:ext cx="7280126" cy="134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344727" y="583231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2000DM</a:t>
            </a:r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1166648" y="5579868"/>
            <a:ext cx="1179413" cy="919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60" y="5720397"/>
            <a:ext cx="876300" cy="876300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1195985" y="5625939"/>
            <a:ext cx="2026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ATOMLCLOCK</a:t>
            </a:r>
            <a:r>
              <a:rPr lang="en-US" dirty="0" smtClean="0"/>
              <a:t>(</a:t>
            </a:r>
            <a:r>
              <a:rPr lang="en-US" strike="sngStrike" dirty="0" smtClean="0"/>
              <a:t>DM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77" name="Straight Connector 76"/>
          <p:cNvCxnSpPr/>
          <p:nvPr/>
        </p:nvCxnSpPr>
        <p:spPr>
          <a:xfrm>
            <a:off x="21677" y="5344510"/>
            <a:ext cx="1616827" cy="14917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5153761" y="2626710"/>
            <a:ext cx="6021363" cy="29531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408287" y="2093437"/>
            <a:ext cx="10342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Steve </a:t>
            </a:r>
            <a:r>
              <a:rPr lang="en-US" sz="1000" strike="sngStrike" dirty="0" err="1" smtClean="0"/>
              <a:t>beedlove</a:t>
            </a:r>
            <a:endParaRPr lang="en-US" sz="1000" strike="sngStrike" dirty="0" smtClean="0"/>
          </a:p>
          <a:p>
            <a:r>
              <a:rPr lang="en-US" sz="1000" strike="sngStrike" dirty="0" err="1" smtClean="0"/>
              <a:t>Enterpsire</a:t>
            </a:r>
            <a:r>
              <a:rPr lang="en-US" sz="1000" strike="sngStrike" dirty="0" smtClean="0"/>
              <a:t> </a:t>
            </a:r>
            <a:r>
              <a:rPr lang="en-US" sz="1000" b="1" strike="sngStrike" dirty="0" smtClean="0"/>
              <a:t>Sales</a:t>
            </a:r>
          </a:p>
          <a:p>
            <a:r>
              <a:rPr lang="en-US" sz="1000" strike="sngStrike" dirty="0" smtClean="0"/>
              <a:t>Bank of America</a:t>
            </a:r>
          </a:p>
          <a:p>
            <a:r>
              <a:rPr lang="en-US" sz="1000" strike="sngStrike" dirty="0" smtClean="0"/>
              <a:t>IBM </a:t>
            </a:r>
            <a:r>
              <a:rPr lang="en-US" sz="1000" strike="sngStrike" dirty="0" err="1" smtClean="0"/>
              <a:t>Parnter</a:t>
            </a:r>
            <a:endParaRPr lang="en-US" sz="1000" strike="sngStrike" dirty="0"/>
          </a:p>
        </p:txBody>
      </p:sp>
      <p:sp>
        <p:nvSpPr>
          <p:cNvPr id="81" name="TextBox 80"/>
          <p:cNvSpPr txBox="1"/>
          <p:nvPr/>
        </p:nvSpPr>
        <p:spPr>
          <a:xfrm>
            <a:off x="9633823" y="1293176"/>
            <a:ext cx="5831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!WWI.RHEIN-MAIN</a:t>
            </a:r>
            <a:r>
              <a:rPr lang="en-US" dirty="0" smtClean="0"/>
              <a:t>§31 </a:t>
            </a:r>
            <a:r>
              <a:rPr lang="en-US" dirty="0" err="1" smtClean="0"/>
              <a:t>Kodompflicht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9749842" y="1477172"/>
            <a:ext cx="25218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Shame</a:t>
            </a:r>
          </a:p>
          <a:p>
            <a:r>
              <a:rPr lang="en-US" sz="800" strike="sngStrike" dirty="0" smtClean="0"/>
              <a:t>You know what they say in </a:t>
            </a:r>
            <a:r>
              <a:rPr lang="en-US" sz="800" strike="sngStrike" dirty="0" err="1" smtClean="0"/>
              <a:t>enlgish</a:t>
            </a:r>
            <a:r>
              <a:rPr lang="en-US" sz="800" strike="sngStrike" dirty="0" smtClean="0"/>
              <a:t>, we are in the money</a:t>
            </a:r>
          </a:p>
          <a:p>
            <a:r>
              <a:rPr lang="en-US" sz="800" dirty="0" smtClean="0"/>
              <a:t>Shame</a:t>
            </a:r>
          </a:p>
          <a:p>
            <a:r>
              <a:rPr lang="en-US" sz="800" dirty="0" err="1" smtClean="0"/>
              <a:t>nonPoliceTranslateLogical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16387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59026"/>
            <a:ext cx="12192000" cy="821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510209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15009"/>
            <a:ext cx="12192000" cy="1590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outside</a:t>
            </a:r>
            <a:endParaRPr lang="en-US" sz="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78" y="3641419"/>
            <a:ext cx="2943506" cy="29435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11" y="1417291"/>
            <a:ext cx="2943506" cy="19587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075" y="2645927"/>
            <a:ext cx="3969444" cy="199098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288221" y="2362906"/>
            <a:ext cx="4603531" cy="25401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851338" y="1224497"/>
            <a:ext cx="2863125" cy="1818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68014" y="3641418"/>
            <a:ext cx="3979828" cy="2650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224" y="4636910"/>
            <a:ext cx="1279923" cy="194801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94844" y="1246004"/>
            <a:ext cx="84733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NAME CHANGE</a:t>
            </a:r>
            <a:r>
              <a:rPr lang="en-US" sz="6000" strike="sngStrike" dirty="0" smtClean="0"/>
              <a:t>(free pizza)</a:t>
            </a:r>
            <a:endParaRPr lang="en-US" sz="6000" strike="sngStrike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249917" y="4430110"/>
            <a:ext cx="3957145" cy="18618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0" y="1049428"/>
            <a:ext cx="1420837" cy="120697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/>
              <a:t>H</a:t>
            </a:r>
            <a:endParaRPr lang="en-US" sz="66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076" y="1049428"/>
            <a:ext cx="533400" cy="3238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2900" y="1018088"/>
            <a:ext cx="935761" cy="36472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1182414" y="1049428"/>
            <a:ext cx="1387365" cy="3678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717" y="1020135"/>
            <a:ext cx="413173" cy="40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73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786" y="3543507"/>
            <a:ext cx="882138" cy="55509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48325" y="1355890"/>
            <a:ext cx="1510748" cy="371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8325" y="1739516"/>
            <a:ext cx="1510748" cy="54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INTERUPTS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389" y="1402259"/>
            <a:ext cx="2888634" cy="204479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8325" y="2417455"/>
            <a:ext cx="1510748" cy="371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8325" y="2801081"/>
            <a:ext cx="1510748" cy="5443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INTERUPTS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-159026"/>
            <a:ext cx="12192000" cy="821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10209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815009"/>
            <a:ext cx="12192000" cy="1590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outside</a:t>
            </a:r>
            <a:endParaRPr lang="en-US" sz="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852" y="3645483"/>
            <a:ext cx="655779" cy="655779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9553903" y="3310759"/>
            <a:ext cx="2490952" cy="2144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42882" y="2000793"/>
            <a:ext cx="199497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000.tw.pns.CPVA. </a:t>
            </a:r>
          </a:p>
          <a:p>
            <a:r>
              <a:rPr lang="en-US" strike="sngStrike" dirty="0" smtClean="0"/>
              <a:t>C++ </a:t>
            </a:r>
            <a:r>
              <a:rPr lang="en-US" strike="sngStrike" dirty="0" err="1" smtClean="0"/>
              <a:t>Aabilitvity</a:t>
            </a:r>
            <a:r>
              <a:rPr lang="en-US" strike="sngStrike" dirty="0" smtClean="0"/>
              <a:t> </a:t>
            </a:r>
          </a:p>
          <a:p>
            <a:r>
              <a:rPr lang="en-US" strike="sngStrike" dirty="0" smtClean="0"/>
              <a:t>build Hang time</a:t>
            </a:r>
          </a:p>
          <a:p>
            <a:r>
              <a:rPr lang="en-US" dirty="0" smtClean="0"/>
              <a:t>SQ.CDCR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apple,chales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manson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2361" y="4303987"/>
            <a:ext cx="1092063" cy="60952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7677807" y="3831274"/>
            <a:ext cx="1716617" cy="1513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7128" y="5523365"/>
            <a:ext cx="3967727" cy="348596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8413425" y="4969272"/>
            <a:ext cx="1716617" cy="1513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7128" y="6000815"/>
            <a:ext cx="3967727" cy="31142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8565825" y="5121672"/>
            <a:ext cx="1716617" cy="1513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47950" y="6542224"/>
            <a:ext cx="3837842" cy="193209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8718225" y="5274072"/>
            <a:ext cx="1716617" cy="1513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9730" y="5170360"/>
            <a:ext cx="1968254" cy="35555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86496" y="6021193"/>
            <a:ext cx="1739682" cy="52063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4786496" y="4969272"/>
            <a:ext cx="1099954" cy="756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689730" y="5871961"/>
            <a:ext cx="1728528" cy="762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399924" y="6281510"/>
            <a:ext cx="3548423" cy="126996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1640743" y="4941045"/>
            <a:ext cx="1716617" cy="1513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802" y="3814705"/>
            <a:ext cx="486896" cy="486896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5336473" y="3645483"/>
            <a:ext cx="1081785" cy="7373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663" y="3766813"/>
            <a:ext cx="533400" cy="5334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4658176" y="3689487"/>
            <a:ext cx="1081785" cy="7373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145" y="3814705"/>
            <a:ext cx="435878" cy="435878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6659752" y="4203303"/>
            <a:ext cx="9124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800" b="0" i="0" strike="sngStrike" dirty="0" smtClean="0">
                <a:effectLst/>
                <a:latin typeface="-apple-system"/>
              </a:rPr>
              <a:t>GitHub </a:t>
            </a:r>
          </a:p>
          <a:p>
            <a:pPr fontAlgn="base"/>
            <a:r>
              <a:rPr lang="en-US" sz="800" b="0" i="0" strike="sngStrike" dirty="0" smtClean="0">
                <a:effectLst/>
                <a:latin typeface="-apple-system"/>
              </a:rPr>
              <a:t>| IT Engineering</a:t>
            </a:r>
            <a:endParaRPr lang="en-US" sz="800" b="0" i="0" strike="sngStrike" dirty="0">
              <a:effectLst/>
              <a:latin typeface="-apple-system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860640" y="3367737"/>
            <a:ext cx="159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VIRIGNIA.CPVA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6376640" y="3714448"/>
            <a:ext cx="1081785" cy="7373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715742" y="4014148"/>
            <a:ext cx="388467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643272" y="3800208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Google</a:t>
            </a:r>
          </a:p>
          <a:p>
            <a:r>
              <a:rPr lang="en-US" strike="sngStrike" dirty="0" smtClean="0"/>
              <a:t>C++ </a:t>
            </a:r>
            <a:r>
              <a:rPr lang="en-US" strike="sngStrike" dirty="0" err="1" smtClean="0"/>
              <a:t>dr</a:t>
            </a:r>
            <a:endParaRPr lang="en-US" strike="sngStrike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4842279" y="4184098"/>
            <a:ext cx="388467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237" y="3858816"/>
            <a:ext cx="386452" cy="386452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4009412" y="3689487"/>
            <a:ext cx="1081785" cy="7373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8089" y="5235484"/>
            <a:ext cx="1489630" cy="453366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535749" y="4578058"/>
            <a:ext cx="1716617" cy="1513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294" y="3516738"/>
            <a:ext cx="535304" cy="53530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289" y="3814705"/>
            <a:ext cx="386452" cy="386452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2616689" y="3334147"/>
            <a:ext cx="1780714" cy="7285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6442414" y="2288135"/>
            <a:ext cx="1420837" cy="120697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/>
              <a:t>0</a:t>
            </a:r>
            <a:endParaRPr lang="en-US" sz="6600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6096000" y="2000793"/>
            <a:ext cx="2317425" cy="1880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659929" y="4007931"/>
            <a:ext cx="226845" cy="441354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2783857" y="3868100"/>
            <a:ext cx="1780714" cy="7285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89800" y="3568807"/>
            <a:ext cx="18560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dirty="0" smtClean="0">
                <a:solidFill>
                  <a:srgbClr val="2C2C2C"/>
                </a:solidFill>
                <a:effectLst/>
                <a:latin typeface="Libre Baskerville"/>
              </a:rPr>
              <a:t>Prison Rape </a:t>
            </a:r>
          </a:p>
          <a:p>
            <a:r>
              <a:rPr lang="en-US" b="1" i="0" dirty="0" smtClean="0">
                <a:solidFill>
                  <a:srgbClr val="2C2C2C"/>
                </a:solidFill>
                <a:effectLst/>
                <a:latin typeface="Libre Baskerville"/>
              </a:rPr>
              <a:t>Elimination Act</a:t>
            </a:r>
            <a:endParaRPr lang="en-US" b="1" i="0" dirty="0">
              <a:solidFill>
                <a:srgbClr val="2C2C2C"/>
              </a:solidFill>
              <a:effectLst/>
              <a:latin typeface="Libre Baskerville"/>
            </a:endParaRP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81647" y="4202187"/>
            <a:ext cx="1380701" cy="269405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 flipV="1">
            <a:off x="606341" y="4303987"/>
            <a:ext cx="2020120" cy="32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Object 6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6485514"/>
              </p:ext>
            </p:extLst>
          </p:nvPr>
        </p:nvGraphicFramePr>
        <p:xfrm>
          <a:off x="3375131" y="5079624"/>
          <a:ext cx="819402" cy="3888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Bitmap Image" r:id="rId23" imgW="9753480" imgH="4629240" progId="Paint.Picture">
                  <p:embed/>
                </p:oleObj>
              </mc:Choice>
              <mc:Fallback>
                <p:oleObj name="Bitmap Image" r:id="rId23" imgW="9753480" imgH="462924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3375131" y="5079624"/>
                        <a:ext cx="819402" cy="3888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9" name="Straight Connector 68"/>
          <p:cNvCxnSpPr/>
          <p:nvPr/>
        </p:nvCxnSpPr>
        <p:spPr>
          <a:xfrm flipV="1">
            <a:off x="3431009" y="5170360"/>
            <a:ext cx="861004" cy="353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3293333" y="4710193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11:42am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979" y="3543507"/>
            <a:ext cx="232362" cy="232362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6624617" y="3599559"/>
            <a:ext cx="309996" cy="1828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10922" y="5971994"/>
            <a:ext cx="1423282" cy="655753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V="1">
            <a:off x="6481168" y="5397801"/>
            <a:ext cx="1716617" cy="1513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32264" y="4608673"/>
            <a:ext cx="2271333" cy="514335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 flipV="1">
            <a:off x="406778" y="4109222"/>
            <a:ext cx="1716617" cy="1513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05079" y="973973"/>
            <a:ext cx="5976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nonPolcieHospital.nonPoliceIntetups</a:t>
            </a:r>
            <a:r>
              <a:rPr lang="en-US" strike="sngStrike" dirty="0" smtClean="0"/>
              <a:t>(manic </a:t>
            </a:r>
            <a:r>
              <a:rPr lang="en-US" strike="sngStrike" dirty="0" err="1" smtClean="0"/>
              <a:t>behaoir</a:t>
            </a:r>
            <a:r>
              <a:rPr lang="en-US" strike="sngStrike" dirty="0" smtClean="0"/>
              <a:t>).Loading)</a:t>
            </a:r>
            <a:endParaRPr lang="en-US" strike="sngStrike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697659" y="5948634"/>
            <a:ext cx="2324100" cy="609600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 flipV="1">
            <a:off x="1793143" y="5093445"/>
            <a:ext cx="1716617" cy="1513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504248" y="4724337"/>
            <a:ext cx="1156291" cy="578146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6197595" y="4290507"/>
            <a:ext cx="1716617" cy="1513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675775" y="4154693"/>
            <a:ext cx="1609346" cy="1239818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 flipV="1">
            <a:off x="8419633" y="4396626"/>
            <a:ext cx="1716617" cy="1513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436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159026"/>
            <a:ext cx="12192000" cy="821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10209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815009"/>
            <a:ext cx="12192000" cy="1590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outside</a:t>
            </a:r>
            <a:endParaRPr lang="en-US" sz="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94" y="1622207"/>
            <a:ext cx="5511199" cy="412808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94" y="5960310"/>
            <a:ext cx="876300" cy="8763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432262" y="5960310"/>
            <a:ext cx="2211185" cy="876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77193" y="6134793"/>
            <a:ext cx="2175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</a:t>
            </a:r>
            <a:r>
              <a:rPr lang="en-US" strike="sngStrike" dirty="0" smtClean="0"/>
              <a:t>A.I.D.S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594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159026"/>
            <a:ext cx="12192000" cy="821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10209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815009"/>
            <a:ext cx="12192000" cy="1590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outside</a:t>
            </a:r>
            <a:endParaRPr lang="en-US" sz="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54582" y="2299855"/>
            <a:ext cx="2055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want to show that </a:t>
            </a:r>
          </a:p>
          <a:p>
            <a:r>
              <a:rPr lang="en-US" dirty="0" smtClean="0"/>
              <a:t>CPVA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18" y="3374007"/>
            <a:ext cx="5355516" cy="30367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1855" y="2299855"/>
            <a:ext cx="3283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Child </a:t>
            </a:r>
            <a:r>
              <a:rPr lang="en-US" dirty="0" err="1" smtClean="0"/>
              <a:t>Ponogrphay</a:t>
            </a:r>
            <a:r>
              <a:rPr lang="en-US" dirty="0" smtClean="0"/>
              <a:t> ATOMCOL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tim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459656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59026"/>
            <a:ext cx="12192000" cy="821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510209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15009"/>
            <a:ext cx="12192000" cy="1590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outside</a:t>
            </a:r>
            <a:endParaRPr lang="en-US" sz="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1285461" y="974034"/>
            <a:ext cx="13252" cy="58839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297238" y="1735358"/>
            <a:ext cx="592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HOMCI:LUX:VHS:TAP.IPX.HOMCE:IS-A-BELL:CHEMICALS:TAPE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692" y="2489393"/>
            <a:ext cx="941329" cy="68103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5655213" y="2104690"/>
            <a:ext cx="1716259" cy="17303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5807613" y="2257090"/>
            <a:ext cx="1716259" cy="17303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298" y="2314316"/>
            <a:ext cx="856517" cy="1103395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H="1">
            <a:off x="3466764" y="2026666"/>
            <a:ext cx="1716259" cy="17303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3619164" y="2179066"/>
            <a:ext cx="1716259" cy="17303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3771564" y="2331466"/>
            <a:ext cx="1716259" cy="17303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953022" y="149117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ddr</a:t>
            </a:r>
            <a:endParaRPr lang="en-US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546" y="2318716"/>
            <a:ext cx="1895475" cy="128587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8126033" y="3724726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strike="sngStrike" dirty="0" smtClean="0">
                <a:solidFill>
                  <a:srgbClr val="202124"/>
                </a:solidFill>
                <a:effectLst/>
                <a:latin typeface="Google Sans"/>
              </a:rPr>
              <a:t> </a:t>
            </a:r>
            <a:r>
              <a:rPr lang="en-US" b="0" i="0" strike="sngStrike" dirty="0" smtClean="0">
                <a:solidFill>
                  <a:srgbClr val="040C28"/>
                </a:solidFill>
                <a:effectLst/>
                <a:latin typeface="Google Sans"/>
              </a:rPr>
              <a:t>polyester plastic base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8275546" y="4768948"/>
            <a:ext cx="24112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google DEA(</a:t>
            </a:r>
            <a:r>
              <a:rPr lang="en-US" sz="800" strike="sngStrike" dirty="0" err="1" smtClean="0"/>
              <a:t>mdma</a:t>
            </a:r>
            <a:r>
              <a:rPr lang="en-US" sz="800" strike="sngStrike" dirty="0" smtClean="0"/>
              <a:t>).</a:t>
            </a:r>
            <a:r>
              <a:rPr lang="en-US" sz="800" strike="sngStrike" dirty="0" err="1" smtClean="0"/>
              <a:t>nonPicHoem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bahm,westbam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552" y="4094058"/>
            <a:ext cx="544320" cy="54432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553" y="4125531"/>
            <a:ext cx="663984" cy="663984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8391832" y="4061792"/>
            <a:ext cx="2294952" cy="5765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293" y="1432547"/>
            <a:ext cx="350415" cy="35041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596" y="1336666"/>
            <a:ext cx="398692" cy="398692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7371472" y="1163016"/>
            <a:ext cx="1020360" cy="5497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4332380" y="1063513"/>
            <a:ext cx="1020360" cy="5497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7806942" y="2489393"/>
            <a:ext cx="3277770" cy="928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2966485" y="4955695"/>
            <a:ext cx="522597" cy="13797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2980955" y="4963110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FBI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503552" y="4955695"/>
            <a:ext cx="2771140" cy="13797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3619164" y="4989858"/>
            <a:ext cx="113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WARNING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590607" y="5292396"/>
            <a:ext cx="26395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Federal Law provides server civil and criminal penalties for the unauthorized  </a:t>
            </a:r>
            <a:r>
              <a:rPr lang="en-US" sz="800" dirty="0" err="1" smtClean="0"/>
              <a:t>reporduotion</a:t>
            </a:r>
            <a:r>
              <a:rPr lang="en-US" sz="800" dirty="0" smtClean="0"/>
              <a:t>, distribution, or exhibition of copyrighted motion </a:t>
            </a:r>
            <a:r>
              <a:rPr lang="en-US" sz="800" dirty="0" err="1" smtClean="0"/>
              <a:t>picturs</a:t>
            </a:r>
            <a:r>
              <a:rPr lang="en-US" sz="800" dirty="0" smtClean="0"/>
              <a:t> and video tapes. (</a:t>
            </a:r>
            <a:r>
              <a:rPr lang="en-US" sz="800" dirty="0" err="1" smtClean="0"/>
              <a:t>Titel</a:t>
            </a:r>
            <a:r>
              <a:rPr lang="en-US" sz="800" dirty="0" smtClean="0"/>
              <a:t> 17, United States Code, </a:t>
            </a:r>
            <a:r>
              <a:rPr lang="en-US" sz="800" dirty="0" err="1" smtClean="0"/>
              <a:t>Sectoins</a:t>
            </a:r>
            <a:r>
              <a:rPr lang="en-US" sz="800" dirty="0" smtClean="0"/>
              <a:t> 501 and 506).</a:t>
            </a:r>
          </a:p>
          <a:p>
            <a:endParaRPr lang="en-US" sz="800" dirty="0"/>
          </a:p>
          <a:p>
            <a:r>
              <a:rPr lang="en-US" sz="800" dirty="0" smtClean="0"/>
              <a:t>The </a:t>
            </a:r>
            <a:r>
              <a:rPr lang="en-US" sz="800" dirty="0" err="1" smtClean="0"/>
              <a:t>Feder</a:t>
            </a:r>
            <a:r>
              <a:rPr lang="en-US" sz="800" dirty="0" smtClean="0"/>
              <a:t> </a:t>
            </a:r>
            <a:r>
              <a:rPr lang="en-US" sz="800" dirty="0" err="1" smtClean="0"/>
              <a:t>Buereau</a:t>
            </a:r>
            <a:r>
              <a:rPr lang="en-US" sz="800" dirty="0" smtClean="0"/>
              <a:t> of </a:t>
            </a:r>
            <a:r>
              <a:rPr lang="en-US" sz="800" dirty="0" err="1" smtClean="0"/>
              <a:t>Intestoing</a:t>
            </a:r>
            <a:r>
              <a:rPr lang="en-US" sz="800" dirty="0" smtClean="0"/>
              <a:t> </a:t>
            </a:r>
            <a:r>
              <a:rPr lang="en-US" sz="800" dirty="0" err="1" smtClean="0"/>
              <a:t>investats</a:t>
            </a:r>
            <a:r>
              <a:rPr lang="en-US" sz="800" dirty="0" smtClean="0"/>
              <a:t> allegations of </a:t>
            </a:r>
            <a:r>
              <a:rPr lang="en-US" sz="800" dirty="0" err="1" smtClean="0"/>
              <a:t>cimal</a:t>
            </a:r>
            <a:r>
              <a:rPr lang="en-US" sz="800" dirty="0" smtClean="0"/>
              <a:t> copyright infringement. (</a:t>
            </a:r>
            <a:r>
              <a:rPr lang="en-US" sz="800" dirty="0" err="1" smtClean="0"/>
              <a:t>Titel</a:t>
            </a:r>
            <a:r>
              <a:rPr lang="en-US" sz="800" dirty="0" smtClean="0"/>
              <a:t> 17, United States Code, Section 506).</a:t>
            </a:r>
            <a:endParaRPr lang="en-US" sz="800" dirty="0"/>
          </a:p>
        </p:txBody>
      </p:sp>
      <p:sp>
        <p:nvSpPr>
          <p:cNvPr id="78" name="TextBox 77"/>
          <p:cNvSpPr txBox="1"/>
          <p:nvPr/>
        </p:nvSpPr>
        <p:spPr>
          <a:xfrm>
            <a:off x="2165443" y="4589639"/>
            <a:ext cx="4240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41.HOMCE:LUX:VHS:WARNING:COPYRIGHT</a:t>
            </a:r>
            <a:endParaRPr lang="en-US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" y="1520233"/>
            <a:ext cx="1258996" cy="839031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385973" y="960771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3960" y="1330104"/>
            <a:ext cx="1284753" cy="1610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INTERNATIONAL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42751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1736900" y="2079247"/>
            <a:ext cx="17267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i="0" u="none" strike="sngStrike" dirty="0" smtClean="0">
                <a:solidFill>
                  <a:srgbClr val="1A0DAB"/>
                </a:solidFill>
                <a:effectLst/>
                <a:latin typeface="Roboto"/>
                <a:hlinkClick r:id="rId3"/>
              </a:rPr>
              <a:t>Gorbachev(</a:t>
            </a:r>
            <a:r>
              <a:rPr lang="en-US" sz="1000" b="0" i="0" u="none" strike="sngStrike" dirty="0" err="1" smtClean="0">
                <a:solidFill>
                  <a:srgbClr val="1A0DAB"/>
                </a:solidFill>
                <a:effectLst/>
                <a:latin typeface="Roboto"/>
                <a:hlinkClick r:id="rId3"/>
              </a:rPr>
              <a:t>chair;Markkula</a:t>
            </a:r>
            <a:r>
              <a:rPr lang="en-US" sz="1000" b="0" i="0" u="none" strike="sngStrike" dirty="0" smtClean="0">
                <a:solidFill>
                  <a:srgbClr val="1A0DAB"/>
                </a:solidFill>
                <a:effectLst/>
                <a:latin typeface="Roboto"/>
                <a:hlinkClick r:id="rId3"/>
              </a:rPr>
              <a:t>)</a:t>
            </a:r>
            <a:endParaRPr lang="en-US" sz="1000" b="0" i="0" u="none" strike="sngStrike" dirty="0">
              <a:solidFill>
                <a:srgbClr val="1A0DAB"/>
              </a:solidFill>
              <a:effectLst/>
              <a:latin typeface="Roboto"/>
              <a:hlinkClick r:id="rId3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053082" y="4811300"/>
            <a:ext cx="2384817" cy="8627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nonPoliceContentItem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-159026"/>
            <a:ext cx="12192000" cy="821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510209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15009"/>
            <a:ext cx="12192000" cy="1590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outside</a:t>
            </a:r>
            <a:endParaRPr lang="en-US" sz="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8064" y="2088923"/>
            <a:ext cx="182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Sirens 1:01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821717" y="974034"/>
            <a:ext cx="0" cy="58839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267" y="2458551"/>
            <a:ext cx="1332214" cy="106152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5022166" y="3756074"/>
            <a:ext cx="48252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6794695" y="2187856"/>
            <a:ext cx="1195754" cy="13185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794695" y="3256741"/>
            <a:ext cx="1153551" cy="14700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043267" y="3520076"/>
            <a:ext cx="4783016" cy="17391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754880" y="2458551"/>
            <a:ext cx="1620601" cy="7981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689" y="1126173"/>
            <a:ext cx="331999" cy="331999"/>
          </a:xfrm>
          <a:prstGeom prst="rect">
            <a:avLst/>
          </a:prstGeom>
        </p:spPr>
      </p:pic>
      <p:cxnSp>
        <p:nvCxnSpPr>
          <p:cNvPr id="19" name="Straight Connector 18"/>
          <p:cNvCxnSpPr>
            <a:endCxn id="33" idx="0"/>
          </p:cNvCxnSpPr>
          <p:nvPr/>
        </p:nvCxnSpPr>
        <p:spPr>
          <a:xfrm>
            <a:off x="2679331" y="1215836"/>
            <a:ext cx="445685" cy="3526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9404252" y="3624407"/>
            <a:ext cx="1153551" cy="147000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mushi</a:t>
            </a:r>
            <a:endParaRPr lang="en-US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8209" y="1015663"/>
            <a:ext cx="2632399" cy="148377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474720" y="1568437"/>
            <a:ext cx="4216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trike="sngStrike" dirty="0" smtClean="0"/>
              <a:t>sap. Call you rice (</a:t>
            </a:r>
            <a:r>
              <a:rPr lang="en-US" strike="sngStrike" dirty="0" err="1" smtClean="0"/>
              <a:t>daniel</a:t>
            </a:r>
            <a:r>
              <a:rPr lang="en-US" strike="sngStrike" dirty="0" smtClean="0"/>
              <a:t> Clemens)</a:t>
            </a:r>
            <a:endParaRPr lang="en-US" strike="sngStrike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149" y="2130474"/>
            <a:ext cx="2024128" cy="2024128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2060537" y="4149640"/>
            <a:ext cx="1965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danile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clemens</a:t>
            </a:r>
            <a:r>
              <a:rPr lang="en-US" strike="sngStrike" dirty="0" smtClean="0"/>
              <a:t> sap</a:t>
            </a:r>
            <a:endParaRPr lang="en-US" strike="sngStrike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136" y="3520076"/>
            <a:ext cx="1104078" cy="73605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913499" y="4209799"/>
            <a:ext cx="11192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Visa </a:t>
            </a:r>
            <a:r>
              <a:rPr lang="en-US" sz="800" strike="sngStrike" dirty="0" err="1" smtClean="0"/>
              <a:t>mopay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kallja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riess</a:t>
            </a:r>
            <a:endParaRPr lang="en-US" sz="800" strike="sngStrike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3631401" y="2305855"/>
            <a:ext cx="3264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785403" y="1568437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CPVA</a:t>
            </a:r>
            <a:endParaRPr lang="en-US" strike="sngStrike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611" y="4886361"/>
            <a:ext cx="921814" cy="62467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789" y="4877895"/>
            <a:ext cx="921814" cy="624672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2060536" y="4518972"/>
            <a:ext cx="2384817" cy="265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nonPoliceContentItem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2053082" y="2187856"/>
            <a:ext cx="2547053" cy="19617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61" y="2732013"/>
            <a:ext cx="732163" cy="581082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>
            <a:off x="3783801" y="2458255"/>
            <a:ext cx="32645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8074855" y="2549406"/>
            <a:ext cx="1147926" cy="956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899657" y="2574701"/>
            <a:ext cx="1147926" cy="956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6758801" y="3133802"/>
            <a:ext cx="1965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danile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clemens</a:t>
            </a:r>
            <a:r>
              <a:rPr lang="en-US" strike="sngStrike" dirty="0" smtClean="0"/>
              <a:t> sap</a:t>
            </a:r>
            <a:endParaRPr lang="en-US" strike="sngStrike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007" y="2372204"/>
            <a:ext cx="615748" cy="615748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6375481" y="1973049"/>
            <a:ext cx="2191744" cy="15470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411050" y="1780702"/>
            <a:ext cx="168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STANFORD:PMP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856428" y="930047"/>
            <a:ext cx="434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PENTAGON.VIRGINA.MARY</a:t>
            </a:r>
            <a:r>
              <a:rPr lang="en-US" strike="sngStrike" dirty="0" smtClean="0"/>
              <a:t> call your ice </a:t>
            </a:r>
            <a:r>
              <a:rPr lang="en-US" strike="sngStrike" dirty="0" err="1" smtClean="0"/>
              <a:t>pmp</a:t>
            </a:r>
            <a:endParaRPr lang="en-US" strike="sngStrike" dirty="0"/>
          </a:p>
        </p:txBody>
      </p:sp>
      <p:sp>
        <p:nvSpPr>
          <p:cNvPr id="23" name="Oval 22"/>
          <p:cNvSpPr/>
          <p:nvPr/>
        </p:nvSpPr>
        <p:spPr>
          <a:xfrm>
            <a:off x="9459114" y="2305855"/>
            <a:ext cx="1195754" cy="131855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VIRAIGNA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10128738" y="1937769"/>
            <a:ext cx="1237957" cy="2487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429" y="1331844"/>
            <a:ext cx="481153" cy="481153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11157429" y="1215836"/>
            <a:ext cx="701636" cy="7572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1241256" y="1850769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wiener</a:t>
            </a:r>
            <a:endParaRPr lang="en-US" strike="sngStrike" dirty="0"/>
          </a:p>
        </p:txBody>
      </p:sp>
      <p:sp>
        <p:nvSpPr>
          <p:cNvPr id="56" name="TextBox 55"/>
          <p:cNvSpPr txBox="1"/>
          <p:nvPr/>
        </p:nvSpPr>
        <p:spPr>
          <a:xfrm>
            <a:off x="4696682" y="6091941"/>
            <a:ext cx="7340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Tootsie: </a:t>
            </a:r>
            <a:r>
              <a:rPr lang="en-US" strike="sngStrike" dirty="0" err="1" smtClean="0"/>
              <a:t>winer</a:t>
            </a:r>
            <a:r>
              <a:rPr lang="en-US" strike="sngStrike" dirty="0" smtClean="0"/>
              <a:t> and </a:t>
            </a:r>
            <a:r>
              <a:rPr lang="en-US" strike="sngStrike" dirty="0" err="1" smtClean="0"/>
              <a:t>mushi</a:t>
            </a:r>
            <a:r>
              <a:rPr lang="en-US" strike="sngStrike" dirty="0" smtClean="0"/>
              <a:t>; </a:t>
            </a:r>
            <a:r>
              <a:rPr lang="en-US" dirty="0" smtClean="0"/>
              <a:t>ATOMCLOCIK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wetbar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WWI.VIRING.MARY: </a:t>
            </a:r>
            <a:r>
              <a:rPr lang="en-US" strike="sngStrike" dirty="0" err="1" smtClean="0"/>
              <a:t>Tootsl</a:t>
            </a:r>
            <a:r>
              <a:rPr lang="en-US" strike="sngStrike" dirty="0" smtClean="0"/>
              <a:t>: PENSE UND SCHEIDE ( </a:t>
            </a:r>
            <a:r>
              <a:rPr lang="en-US" strike="sngStrike" dirty="0" err="1" smtClean="0"/>
              <a:t>tranls</a:t>
            </a:r>
            <a:r>
              <a:rPr lang="en-US" strike="sngStrike" dirty="0" smtClean="0"/>
              <a:t>) PENSSE AND PUSSY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286482" y="6091311"/>
            <a:ext cx="1355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Sirens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463442" y="5784134"/>
            <a:ext cx="6057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IMPROT</a:t>
            </a:r>
            <a:r>
              <a:rPr lang="en-US" dirty="0" smtClean="0"/>
              <a:t> </a:t>
            </a:r>
            <a:r>
              <a:rPr lang="en-US" strike="sngStrike" dirty="0" smtClean="0"/>
              <a:t>PENSE UND SCHEDIE.AVAIBLIE(</a:t>
            </a:r>
            <a:r>
              <a:rPr lang="en-US" strike="sngStrike" dirty="0" err="1" smtClean="0"/>
              <a:t>goerhhoe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dell.tootsie</a:t>
            </a:r>
            <a:r>
              <a:rPr lang="en-US" strike="sngStrike" dirty="0" smtClean="0"/>
              <a:t>)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9839315" y="5907275"/>
            <a:ext cx="2019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Sitting in van CHECKPINT CHALE(1990) guy says </a:t>
            </a:r>
            <a:r>
              <a:rPr lang="en-US" sz="800" dirty="0" err="1" smtClean="0"/>
              <a:t>pensin</a:t>
            </a:r>
            <a:r>
              <a:rPr lang="en-US" sz="800" dirty="0" smtClean="0"/>
              <a:t> </a:t>
            </a:r>
            <a:r>
              <a:rPr lang="en-US" sz="800" dirty="0" err="1" smtClean="0"/>
              <a:t>uns</a:t>
            </a:r>
            <a:r>
              <a:rPr lang="en-US" sz="800" dirty="0" smtClean="0"/>
              <a:t> </a:t>
            </a:r>
            <a:r>
              <a:rPr lang="en-US" sz="800" dirty="0" err="1" smtClean="0"/>
              <a:t>scheide</a:t>
            </a:r>
            <a:r>
              <a:rPr lang="en-US" sz="800" dirty="0" smtClean="0"/>
              <a:t>, HOCMI:CHAIONTEL(</a:t>
            </a:r>
            <a:r>
              <a:rPr lang="en-US" sz="800" dirty="0" err="1" smtClean="0"/>
              <a:t>elke</a:t>
            </a:r>
            <a:r>
              <a:rPr lang="en-US" sz="800" dirty="0" smtClean="0"/>
              <a:t>) </a:t>
            </a:r>
            <a:r>
              <a:rPr lang="en-US" sz="800" strike="sngStrike" dirty="0" err="1" smtClean="0"/>
              <a:t>tootie</a:t>
            </a:r>
            <a:r>
              <a:rPr lang="en-US" sz="800" strike="sngStrike" dirty="0" smtClean="0"/>
              <a:t>: du </a:t>
            </a:r>
            <a:r>
              <a:rPr lang="en-US" sz="800" strike="sngStrike" dirty="0" err="1" smtClean="0"/>
              <a:t>steck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dein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snchinedle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neidgens</a:t>
            </a:r>
            <a:r>
              <a:rPr lang="en-US" sz="800" strike="sngStrike" dirty="0" smtClean="0"/>
              <a:t> wo rein. (</a:t>
            </a:r>
            <a:r>
              <a:rPr lang="en-US" sz="800" strike="sngStrike" dirty="0" err="1" smtClean="0"/>
              <a:t>trnal</a:t>
            </a:r>
            <a:r>
              <a:rPr lang="en-US" sz="800" strike="sngStrike" dirty="0" smtClean="0"/>
              <a:t>) you don put you pin size </a:t>
            </a:r>
            <a:r>
              <a:rPr lang="en-US" sz="800" strike="sngStrike" dirty="0" err="1" smtClean="0"/>
              <a:t>pene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anywerhe</a:t>
            </a:r>
            <a:r>
              <a:rPr lang="en-US" sz="800" strike="sngStrike" dirty="0" smtClean="0"/>
              <a:t>  </a:t>
            </a:r>
            <a:r>
              <a:rPr lang="en-US" sz="800" dirty="0" smtClean="0"/>
              <a:t>HOEM:LUX(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van,damiler.cysler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60" name="TextBox 59"/>
          <p:cNvSpPr txBox="1"/>
          <p:nvPr/>
        </p:nvSpPr>
        <p:spPr>
          <a:xfrm>
            <a:off x="4972170" y="5482892"/>
            <a:ext cx="3676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MAINSTREET(0.int.</a:t>
            </a:r>
            <a:r>
              <a:rPr lang="en-US" strike="sngStrike" dirty="0" smtClean="0"/>
              <a:t>Talkshow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1719679" y="2119832"/>
            <a:ext cx="2547053" cy="19617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886380" y="2552226"/>
            <a:ext cx="2547053" cy="19617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2689135" y="4032673"/>
            <a:ext cx="1083418" cy="7695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646489" y="3396636"/>
            <a:ext cx="1083418" cy="7695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3694999" y="3533455"/>
            <a:ext cx="1083418" cy="7695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288" y="2528661"/>
            <a:ext cx="2943506" cy="294350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83370" y="2176289"/>
            <a:ext cx="2231502" cy="3263988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2928673" y="2237565"/>
            <a:ext cx="1615153" cy="31436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08" y="1006542"/>
            <a:ext cx="876300" cy="8763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903" y="2372204"/>
            <a:ext cx="541889" cy="534696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>
            <a:off x="1895709" y="2159124"/>
            <a:ext cx="720398" cy="13716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162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159026"/>
            <a:ext cx="12192000" cy="821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10209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815009"/>
            <a:ext cx="12192000" cy="1590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outside</a:t>
            </a:r>
            <a:endParaRPr lang="en-US" sz="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61732" y="2260167"/>
            <a:ext cx="2855742" cy="14244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47446" y="188836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Court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6499275" y="2779128"/>
            <a:ext cx="520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 “§Hate Crime 422.6” </a:t>
            </a:r>
            <a:r>
              <a:rPr lang="en-US" strike="sngStrike" dirty="0" err="1" smtClean="0"/>
              <a:t>sap:stanford:cert:pmp</a:t>
            </a:r>
            <a:r>
              <a:rPr lang="en-US" strike="sngStrike" dirty="0" smtClean="0"/>
              <a:t> </a:t>
            </a:r>
            <a:endParaRPr lang="en-US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014" y="3281344"/>
            <a:ext cx="385543" cy="3855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042" y="3282663"/>
            <a:ext cx="384224" cy="38422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901870" y="2383655"/>
            <a:ext cx="2175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nonPoliceMpaLogical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643533" y="2912012"/>
            <a:ext cx="258702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51" y="3197807"/>
            <a:ext cx="654220" cy="65131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205150" y="3330691"/>
            <a:ext cx="2204306" cy="2364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014" y="2246917"/>
            <a:ext cx="615748" cy="61574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071559" y="1611365"/>
            <a:ext cx="5120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Sap:stanforem:pmp</a:t>
            </a:r>
            <a:endParaRPr lang="en-US" strike="sngStrike" dirty="0" smtClean="0"/>
          </a:p>
          <a:p>
            <a:r>
              <a:rPr lang="en-US" strike="sngStrike" dirty="0" smtClean="0"/>
              <a:t>Call you rice, </a:t>
            </a:r>
            <a:r>
              <a:rPr lang="en-US" dirty="0" smtClean="0"/>
              <a:t>2014 CPVA 1994 CAR</a:t>
            </a:r>
            <a:r>
              <a:rPr lang="en-US" strike="sngStrike" dirty="0" smtClean="0"/>
              <a:t>(carl-</a:t>
            </a:r>
            <a:r>
              <a:rPr lang="en-US" strike="sngStrike" dirty="0" err="1" smtClean="0"/>
              <a:t>benz</a:t>
            </a:r>
            <a:r>
              <a:rPr lang="en-US" strike="sngStrike" dirty="0" smtClean="0"/>
              <a:t>-</a:t>
            </a:r>
            <a:r>
              <a:rPr lang="en-US" strike="sngStrike" dirty="0" err="1" smtClean="0"/>
              <a:t>strasse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7155624" y="3750994"/>
            <a:ext cx="13692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Dre </a:t>
            </a:r>
            <a:r>
              <a:rPr lang="en-US" sz="800" strike="sngStrike" dirty="0" err="1" smtClean="0"/>
              <a:t>dre</a:t>
            </a:r>
            <a:r>
              <a:rPr lang="en-US" sz="800" strike="sngStrike" dirty="0" smtClean="0"/>
              <a:t> </a:t>
            </a:r>
            <a:r>
              <a:rPr lang="en-US" sz="800" dirty="0" err="1" smtClean="0"/>
              <a:t>Auschwtich</a:t>
            </a:r>
            <a:r>
              <a:rPr lang="en-US" sz="800" dirty="0" smtClean="0"/>
              <a:t> </a:t>
            </a:r>
            <a:r>
              <a:rPr lang="en-US" sz="800" strike="sngStrike" dirty="0" err="1" smtClean="0"/>
              <a:t>Petsnick</a:t>
            </a:r>
            <a:endParaRPr lang="en-US" sz="800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911" y="2546027"/>
            <a:ext cx="331999" cy="3319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2793" y="2305724"/>
            <a:ext cx="727416" cy="416179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8727132" y="2370419"/>
            <a:ext cx="1593168" cy="1949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859" y="2483872"/>
            <a:ext cx="533400" cy="26670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6693104" y="2406667"/>
            <a:ext cx="1883647" cy="2078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7338259" y="2779128"/>
            <a:ext cx="229352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614938" y="4116162"/>
            <a:ext cx="101563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39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159026"/>
            <a:ext cx="12192000" cy="821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10209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815009"/>
            <a:ext cx="12192000" cy="1590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outside</a:t>
            </a:r>
            <a:endParaRPr lang="en-US" sz="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407" y="2057521"/>
            <a:ext cx="755185" cy="7585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228" y="2043317"/>
            <a:ext cx="898070" cy="5029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694" y="1978327"/>
            <a:ext cx="520379" cy="8094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889" y="1892994"/>
            <a:ext cx="2152650" cy="15811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7961" y="2551309"/>
            <a:ext cx="294359" cy="30674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263" y="2845549"/>
            <a:ext cx="449067" cy="449067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2869809" y="2294776"/>
            <a:ext cx="1851454" cy="521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721263" y="2294776"/>
            <a:ext cx="449026" cy="1411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690029" y="3409263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7122229" y="109604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973" y="2517930"/>
            <a:ext cx="645648" cy="410485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4960163" y="2222943"/>
            <a:ext cx="773723" cy="8330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4541396" y="2562496"/>
            <a:ext cx="715579" cy="2657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936729" y="3778595"/>
            <a:ext cx="106779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010" y="3056393"/>
            <a:ext cx="533704" cy="531332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5964702" y="3070082"/>
            <a:ext cx="1209821" cy="517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209770" y="1361336"/>
            <a:ext cx="1683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Gheoh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mcihala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5" idx="1"/>
          </p:cNvCxnSpPr>
          <p:nvPr/>
        </p:nvCxnSpPr>
        <p:spPr>
          <a:xfrm flipV="1">
            <a:off x="3521694" y="1719189"/>
            <a:ext cx="1199569" cy="663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937" y="1389107"/>
            <a:ext cx="363779" cy="486784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>
            <a:off x="5624241" y="1350512"/>
            <a:ext cx="1053530" cy="4867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106" y="1056362"/>
            <a:ext cx="405343" cy="405343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2824928" y="1335669"/>
            <a:ext cx="5925762" cy="372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2343" y="1073141"/>
            <a:ext cx="383362" cy="38336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769" y="1614072"/>
            <a:ext cx="226217" cy="226217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V="1">
            <a:off x="4042073" y="1719189"/>
            <a:ext cx="839416" cy="53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521694" y="1080505"/>
            <a:ext cx="953216" cy="444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1921764" y="1558082"/>
            <a:ext cx="947628" cy="1994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5666331" y="2008590"/>
            <a:ext cx="773723" cy="8330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177" y="4802832"/>
            <a:ext cx="533704" cy="531332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1550836" y="4883832"/>
            <a:ext cx="2658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ATOMCLOCK(2010 </a:t>
            </a:r>
            <a:r>
              <a:rPr lang="en-US" dirty="0" err="1" smtClean="0"/>
              <a:t>maping</a:t>
            </a:r>
            <a:endParaRPr lang="en-US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3418449" y="4572000"/>
            <a:ext cx="1302814" cy="1561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165188" y="4572000"/>
            <a:ext cx="619443" cy="12034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786597" y="4429346"/>
            <a:ext cx="5551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king/queen/rot/rot/job/job/</a:t>
            </a:r>
            <a:r>
              <a:rPr lang="en-US" dirty="0" err="1" smtClean="0"/>
              <a:t>meiers</a:t>
            </a:r>
            <a:r>
              <a:rPr lang="en-US" dirty="0" smtClean="0"/>
              <a:t>/</a:t>
            </a:r>
            <a:r>
              <a:rPr lang="en-US" dirty="0" err="1" smtClean="0"/>
              <a:t>meiers</a:t>
            </a:r>
            <a:r>
              <a:rPr lang="en-US" dirty="0" smtClean="0"/>
              <a:t>/</a:t>
            </a:r>
            <a:r>
              <a:rPr lang="en-US" dirty="0" err="1" smtClean="0"/>
              <a:t>meier</a:t>
            </a:r>
            <a:r>
              <a:rPr lang="en-US" dirty="0" smtClean="0"/>
              <a:t>/</a:t>
            </a:r>
            <a:r>
              <a:rPr lang="en-US" dirty="0" err="1" smtClean="0"/>
              <a:t>smiers</a:t>
            </a:r>
            <a:endParaRPr lang="en-US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655" y="2765602"/>
            <a:ext cx="482991" cy="724486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7699350" y="2399166"/>
            <a:ext cx="3155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JFK(HOMCEI:ANNA </a:t>
            </a:r>
            <a:r>
              <a:rPr lang="en-US" strike="sngStrike" dirty="0" smtClean="0"/>
              <a:t>3’s </a:t>
            </a:r>
            <a:r>
              <a:rPr lang="en-US" strike="sngStrike" dirty="0" err="1" smtClean="0"/>
              <a:t>ompany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7774972" y="2787805"/>
            <a:ext cx="1242419" cy="6863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0917" y="1241580"/>
            <a:ext cx="686697" cy="1031922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>
            <a:off x="9277282" y="1456503"/>
            <a:ext cx="1822127" cy="552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9273647" y="112643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</a:t>
            </a:r>
            <a:endParaRPr lang="en-US" dirty="0"/>
          </a:p>
        </p:txBody>
      </p:sp>
      <p:cxnSp>
        <p:nvCxnSpPr>
          <p:cNvPr id="83" name="Straight Connector 82"/>
          <p:cNvCxnSpPr>
            <a:stCxn id="73" idx="1"/>
          </p:cNvCxnSpPr>
          <p:nvPr/>
        </p:nvCxnSpPr>
        <p:spPr>
          <a:xfrm>
            <a:off x="1786597" y="4614012"/>
            <a:ext cx="5988375" cy="55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057" y="3049160"/>
            <a:ext cx="392949" cy="57041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838454" y="3047930"/>
            <a:ext cx="425361" cy="561945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>
            <a:off x="9985701" y="3322059"/>
            <a:ext cx="1629001" cy="872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5297356" y="506849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1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159026"/>
            <a:ext cx="12192000" cy="821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10209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815009"/>
            <a:ext cx="12192000" cy="1590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outside</a:t>
            </a:r>
            <a:endParaRPr lang="en-US" sz="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48" y="1792459"/>
            <a:ext cx="534572" cy="4291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780" y="1740290"/>
            <a:ext cx="533473" cy="5334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14734" y="1167618"/>
            <a:ext cx="93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 </a:t>
            </a:r>
            <a:r>
              <a:rPr lang="en-US" dirty="0" err="1" smtClean="0"/>
              <a:t>Kaida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814734" y="4099200"/>
            <a:ext cx="6734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Ocobr</a:t>
            </a:r>
            <a:r>
              <a:rPr lang="en-US" strike="sngStrike" dirty="0" smtClean="0"/>
              <a:t> </a:t>
            </a:r>
            <a:r>
              <a:rPr lang="en-US" dirty="0" smtClean="0"/>
              <a:t>ATOMCLOCIK(IPX </a:t>
            </a:r>
            <a:r>
              <a:rPr lang="en-US" strike="sngStrike" dirty="0" smtClean="0"/>
              <a:t>front door </a:t>
            </a:r>
            <a:r>
              <a:rPr lang="en-US" strike="sngStrike" dirty="0" err="1" smtClean="0"/>
              <a:t>suprefrenak</a:t>
            </a:r>
            <a:r>
              <a:rPr lang="en-US" strike="sngStrike" dirty="0" smtClean="0"/>
              <a:t>; Arable Mother)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1814734" y="2799471"/>
            <a:ext cx="5478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 </a:t>
            </a:r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trike="sngStrike" dirty="0" err="1" smtClean="0"/>
              <a:t>damiler</a:t>
            </a:r>
            <a:r>
              <a:rPr lang="en-US" dirty="0" smtClean="0"/>
              <a:t> ATOCKOC</a:t>
            </a:r>
            <a:r>
              <a:rPr lang="en-US" strike="sngStrike" dirty="0" smtClean="0"/>
              <a:t>( al </a:t>
            </a:r>
            <a:r>
              <a:rPr lang="en-US" strike="sngStrike" dirty="0" err="1" smtClean="0"/>
              <a:t>kaisder</a:t>
            </a:r>
            <a:r>
              <a:rPr lang="en-US" strike="sngStrike" dirty="0" smtClean="0"/>
              <a:t> Super </a:t>
            </a:r>
            <a:r>
              <a:rPr lang="en-US" strike="sngStrike" dirty="0" err="1" smtClean="0"/>
              <a:t>frnaks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47253" y="3168803"/>
            <a:ext cx="2871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HOMCP:PETER   </a:t>
            </a:r>
            <a:r>
              <a:rPr lang="en-US" dirty="0" err="1" smtClean="0"/>
              <a:t>spy;recardio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404" y="1623943"/>
            <a:ext cx="3305175" cy="138112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878" y="2662906"/>
            <a:ext cx="3305175" cy="138112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387" y="2293574"/>
            <a:ext cx="3305175" cy="138112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 flipV="1">
            <a:off x="4373717" y="3261134"/>
            <a:ext cx="1541862" cy="184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96000" y="3746678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2.FBI:KIDNAPPING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6977575" y="3261134"/>
            <a:ext cx="897829" cy="485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223889" y="1623943"/>
            <a:ext cx="858131" cy="79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604792" y="1261595"/>
            <a:ext cx="1674221" cy="206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282651" y="1561298"/>
            <a:ext cx="938851" cy="915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441902" y="3538135"/>
            <a:ext cx="271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trike="sngStrike" dirty="0" smtClean="0"/>
              <a:t>Bertelsmann </a:t>
            </a:r>
            <a:r>
              <a:rPr lang="en-US" strike="sngStrike" dirty="0" err="1" smtClean="0"/>
              <a:t>krass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92191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159026"/>
            <a:ext cx="12192000" cy="821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10209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815009"/>
            <a:ext cx="12192000" cy="1590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outside</a:t>
            </a:r>
            <a:endParaRPr lang="en-US" sz="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93245" y="2771336"/>
            <a:ext cx="518718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Murder: Tim Cook</a:t>
            </a:r>
          </a:p>
          <a:p>
            <a:r>
              <a:rPr lang="en-US" dirty="0" smtClean="0"/>
              <a:t>NAME_CHANGE: NAME CHANE(</a:t>
            </a:r>
            <a:r>
              <a:rPr lang="en-US" strike="sngStrike" dirty="0" smtClean="0"/>
              <a:t>free pizza, </a:t>
            </a:r>
            <a:r>
              <a:rPr lang="en-US" strike="sngStrike" dirty="0" err="1" smtClean="0"/>
              <a:t>Hamlition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Manic Apple</a:t>
            </a:r>
          </a:p>
          <a:p>
            <a:r>
              <a:rPr lang="en-US" dirty="0" smtClean="0"/>
              <a:t>FBI:WHITE COLOAR: Theft</a:t>
            </a:r>
          </a:p>
          <a:p>
            <a:r>
              <a:rPr lang="en-US" dirty="0" smtClean="0"/>
              <a:t>Hate Crime</a:t>
            </a:r>
          </a:p>
          <a:p>
            <a:r>
              <a:rPr lang="en-US" dirty="0" smtClean="0"/>
              <a:t>FBI:WAR CRIMES/ Genocide; United Nations</a:t>
            </a:r>
          </a:p>
          <a:p>
            <a:r>
              <a:rPr lang="en-US" dirty="0" smtClean="0"/>
              <a:t>CPVA.HOMICIDE:BUNNY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547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159026"/>
            <a:ext cx="12192000" cy="821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510209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815009"/>
            <a:ext cx="12192000" cy="1590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outside</a:t>
            </a:r>
            <a:endParaRPr lang="en-US" sz="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47" y="1484244"/>
            <a:ext cx="6667500" cy="4445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74767" y="2773180"/>
            <a:ext cx="3720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Jufiles</a:t>
            </a:r>
            <a:r>
              <a:rPr lang="en-US" strike="sngStrike" dirty="0" smtClean="0"/>
              <a:t> High </a:t>
            </a:r>
            <a:r>
              <a:rPr lang="en-US" strike="sngStrike" dirty="0" err="1" smtClean="0"/>
              <a:t>Schotol</a:t>
            </a:r>
            <a:r>
              <a:rPr lang="en-US" strike="sngStrike" dirty="0" smtClean="0"/>
              <a:t> Student Company</a:t>
            </a:r>
            <a:endParaRPr lang="en-US" strike="sngStrike" dirty="0"/>
          </a:p>
        </p:txBody>
      </p:sp>
      <p:sp>
        <p:nvSpPr>
          <p:cNvPr id="5" name="TextBox 4"/>
          <p:cNvSpPr txBox="1"/>
          <p:nvPr/>
        </p:nvSpPr>
        <p:spPr>
          <a:xfrm>
            <a:off x="8289561" y="2488367"/>
            <a:ext cx="22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v2.PRSION SAINT RITA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289561" y="3348934"/>
            <a:ext cx="32340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 </a:t>
            </a:r>
            <a:r>
              <a:rPr lang="en-US" dirty="0" err="1" smtClean="0"/>
              <a:t>PRESTINT.marx</a:t>
            </a:r>
            <a:r>
              <a:rPr lang="en-US" dirty="0" smtClean="0"/>
              <a:t>(VP GERMANY</a:t>
            </a:r>
          </a:p>
          <a:p>
            <a:r>
              <a:rPr lang="en-US" dirty="0" smtClean="0"/>
              <a:t>!white, black, !black, white</a:t>
            </a:r>
          </a:p>
          <a:p>
            <a:endParaRPr lang="en-US" dirty="0"/>
          </a:p>
          <a:p>
            <a:r>
              <a:rPr lang="en-US" dirty="0" smtClean="0"/>
              <a:t>Dr. Rice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289561" y="1753849"/>
            <a:ext cx="30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ATOMCLOCI(</a:t>
            </a:r>
            <a:r>
              <a:rPr lang="en-US" dirty="0" err="1" smtClean="0"/>
              <a:t>Implementatoin</a:t>
            </a:r>
            <a:r>
              <a:rPr lang="en-US" dirty="0" smtClean="0"/>
              <a:t>){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69443" y="4961744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}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289561" y="3949098"/>
            <a:ext cx="1244183" cy="600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185878" y="3792511"/>
            <a:ext cx="3509138" cy="60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696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44"/>
          <p:cNvSpPr txBox="1"/>
          <p:nvPr/>
        </p:nvSpPr>
        <p:spPr>
          <a:xfrm>
            <a:off x="2761052" y="1201243"/>
            <a:ext cx="28889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MILTIARY:PLAYBOY:!HOMICIDE:LUX:VHS:BUNNY:SW:DAZZYDUKS</a:t>
            </a:r>
            <a:endParaRPr lang="en-US" sz="800" dirty="0"/>
          </a:p>
        </p:txBody>
      </p:sp>
      <p:sp>
        <p:nvSpPr>
          <p:cNvPr id="27" name="Rectangle 26"/>
          <p:cNvSpPr/>
          <p:nvPr/>
        </p:nvSpPr>
        <p:spPr>
          <a:xfrm>
            <a:off x="1739622" y="2907806"/>
            <a:ext cx="1342521" cy="163210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-159026"/>
            <a:ext cx="12192000" cy="821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510209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15009"/>
            <a:ext cx="12192000" cy="1590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outside</a:t>
            </a:r>
            <a:endParaRPr lang="en-US" sz="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5618" y="1299578"/>
            <a:ext cx="266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HOMICIDE:BUNNY:!WHITE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8456" y="90086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1994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281670" y="1495227"/>
            <a:ext cx="153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HOMCIDE:LUX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164595" y="2122301"/>
            <a:ext cx="2902226" cy="1685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147391" y="2881050"/>
            <a:ext cx="1217174" cy="16856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658678" y="1694550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HOMICIDE:LUX:COINTOWN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761052" y="1004429"/>
            <a:ext cx="1731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/>
                </a:solidFill>
              </a:rPr>
              <a:t>MILTARY:TURTLE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7032612" y="2292626"/>
            <a:ext cx="295840" cy="2650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185012" y="2445026"/>
            <a:ext cx="295840" cy="2650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228522" y="2292626"/>
            <a:ext cx="596348" cy="5884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326934" y="2833877"/>
            <a:ext cx="596348" cy="58842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249625" y="2425148"/>
            <a:ext cx="6126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mtClean="0"/>
              <a:t>!benjamin</a:t>
            </a:r>
            <a:endParaRPr lang="en-US" sz="800" dirty="0"/>
          </a:p>
        </p:txBody>
      </p:sp>
      <p:sp>
        <p:nvSpPr>
          <p:cNvPr id="25" name="Oval 24"/>
          <p:cNvSpPr/>
          <p:nvPr/>
        </p:nvSpPr>
        <p:spPr>
          <a:xfrm>
            <a:off x="2633131" y="3128089"/>
            <a:ext cx="255843" cy="1717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761052" y="3213940"/>
            <a:ext cx="255843" cy="17170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311965" y="2063882"/>
            <a:ext cx="1116789" cy="1064207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729388" y="4786952"/>
            <a:ext cx="656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KING.WORMS.HOMICIDE:SUNTROKE(1995):HOMICIDE:BUNNY(1994)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2831143" y="3251109"/>
            <a:ext cx="90455" cy="1832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921052" y="3294034"/>
            <a:ext cx="90455" cy="1832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Heart 34"/>
          <p:cNvSpPr/>
          <p:nvPr/>
        </p:nvSpPr>
        <p:spPr>
          <a:xfrm>
            <a:off x="4068417" y="1179447"/>
            <a:ext cx="649357" cy="546254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LACE</a:t>
            </a:r>
            <a:endParaRPr lang="en-US" sz="800" dirty="0"/>
          </a:p>
        </p:txBody>
      </p:sp>
      <p:sp>
        <p:nvSpPr>
          <p:cNvPr id="36" name="TextBox 35"/>
          <p:cNvSpPr txBox="1"/>
          <p:nvPr/>
        </p:nvSpPr>
        <p:spPr>
          <a:xfrm>
            <a:off x="3065919" y="2372810"/>
            <a:ext cx="21545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HOMICIDE:CHANLOR</a:t>
            </a:r>
          </a:p>
          <a:p>
            <a:r>
              <a:rPr lang="en-US" dirty="0" smtClean="0"/>
              <a:t>VIRGINA.MARY</a:t>
            </a:r>
          </a:p>
          <a:p>
            <a:r>
              <a:rPr lang="en-US" sz="800" strike="sngStrike" dirty="0" smtClean="0"/>
              <a:t>130DM Theft</a:t>
            </a:r>
            <a:endParaRPr lang="en-US" sz="800" strike="sngStrike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5950226" y="2063882"/>
            <a:ext cx="874644" cy="1413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626706" y="5724939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Rudi</a:t>
            </a:r>
            <a:r>
              <a:rPr lang="en-US" dirty="0" smtClean="0"/>
              <a:t>    PRICE </a:t>
            </a:r>
            <a:r>
              <a:rPr lang="en-US" strike="sngStrike" dirty="0" err="1" smtClean="0"/>
              <a:t>pilki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deshan</a:t>
            </a:r>
            <a:r>
              <a:rPr lang="en-US" strike="sngStrike" dirty="0" smtClean="0"/>
              <a:t> </a:t>
            </a:r>
            <a:endParaRPr lang="en-US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971575" y="6329642"/>
            <a:ext cx="14077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2003 HOMCIDE:CAT</a:t>
            </a:r>
          </a:p>
          <a:p>
            <a:r>
              <a:rPr lang="en-US" sz="1000" dirty="0" smtClean="0"/>
              <a:t>2011: HOMICID:DOG</a:t>
            </a:r>
          </a:p>
          <a:p>
            <a:r>
              <a:rPr lang="en-US" sz="1000" dirty="0" smtClean="0"/>
              <a:t>1994 HOMCIDE:BUNNY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808456" y="994781"/>
            <a:ext cx="13252" cy="58839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86706" y="1925600"/>
            <a:ext cx="7248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i="0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TierSchG</a:t>
            </a:r>
            <a:endParaRPr lang="en-US" sz="1000" dirty="0"/>
          </a:p>
        </p:txBody>
      </p:sp>
      <p:sp>
        <p:nvSpPr>
          <p:cNvPr id="43" name="TextBox 42"/>
          <p:cNvSpPr txBox="1"/>
          <p:nvPr/>
        </p:nvSpPr>
        <p:spPr>
          <a:xfrm>
            <a:off x="2372707" y="6488668"/>
            <a:ext cx="1110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KING.88</a:t>
            </a:r>
            <a:r>
              <a:rPr lang="en-US" baseline="30000" dirty="0" smtClean="0"/>
              <a:t>th</a:t>
            </a:r>
            <a:r>
              <a:rPr lang="en-US" dirty="0" smtClean="0"/>
              <a:t>. SQ.TERMINATOR.PRISION SAINT RITA.</a:t>
            </a:r>
            <a:r>
              <a:rPr lang="en-US" strike="sngStrike" dirty="0" smtClean="0"/>
              <a:t>(pet </a:t>
            </a:r>
            <a:r>
              <a:rPr lang="en-US" strike="sngStrike" dirty="0" err="1" smtClean="0"/>
              <a:t>sematary</a:t>
            </a:r>
            <a:r>
              <a:rPr lang="en-US" dirty="0" smtClean="0"/>
              <a:t>):FBI:WMD:GREEN(</a:t>
            </a:r>
            <a:r>
              <a:rPr lang="en-US" sz="800" strike="sngStrike" dirty="0" smtClean="0"/>
              <a:t>Benton </a:t>
            </a:r>
            <a:r>
              <a:rPr lang="en-US" sz="800" strike="sngStrike" dirty="0" err="1" smtClean="0"/>
              <a:t>sweter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rita</a:t>
            </a:r>
            <a:r>
              <a:rPr lang="en-US" sz="800" strike="sngStrike" dirty="0"/>
              <a:t> </a:t>
            </a:r>
            <a:r>
              <a:rPr lang="en-US" sz="800" strike="sngStrike" dirty="0" smtClean="0"/>
              <a:t>and </a:t>
            </a:r>
            <a:r>
              <a:rPr lang="en-US" sz="800" strike="sngStrike" dirty="0" err="1" smtClean="0"/>
              <a:t>cindy</a:t>
            </a:r>
            <a:r>
              <a:rPr lang="en-US" dirty="0" smtClean="0"/>
              <a:t> )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-69912" y="2203533"/>
            <a:ext cx="9637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dirty="0" smtClean="0">
                <a:solidFill>
                  <a:srgbClr val="4D5156"/>
                </a:solidFill>
                <a:effectLst/>
                <a:latin typeface="Roboto"/>
              </a:rPr>
              <a:t> § 17 </a:t>
            </a:r>
          </a:p>
          <a:p>
            <a:r>
              <a:rPr lang="en-US" sz="800" b="0" i="0" dirty="0" err="1" smtClean="0">
                <a:solidFill>
                  <a:srgbClr val="4D5156"/>
                </a:solidFill>
                <a:effectLst/>
                <a:latin typeface="Roboto"/>
              </a:rPr>
              <a:t>Tierschutzgesetz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00036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59026"/>
            <a:ext cx="12192000" cy="821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510209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815009"/>
            <a:ext cx="12192000" cy="1590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outside</a:t>
            </a:r>
            <a:endParaRPr lang="en-US" sz="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4034"/>
            <a:ext cx="12192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08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348" y="1903366"/>
            <a:ext cx="4191000" cy="27717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-159026"/>
            <a:ext cx="12192000" cy="821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510209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828565"/>
            <a:ext cx="12192000" cy="1590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outside</a:t>
            </a:r>
            <a:endParaRPr lang="en-US" sz="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7348" y="1196536"/>
            <a:ext cx="329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7/2/2023 5pm, Fort Worth, Texas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694504" y="1001403"/>
            <a:ext cx="13500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LAKE</a:t>
            </a:r>
            <a:endParaRPr lang="en-US" sz="4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923722" y="1798213"/>
            <a:ext cx="477078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“Vietnam War in Military base Ludwigshafen, Germany next to Coleman Military Base…”</a:t>
            </a:r>
            <a:endParaRPr lang="en-US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735085" y="6263272"/>
            <a:ext cx="426911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0.01 000.tw.pns.nonPoliceProperty(</a:t>
            </a:r>
            <a:r>
              <a:rPr lang="en-US" sz="800" strike="sngStrike" dirty="0" smtClean="0"/>
              <a:t>“</a:t>
            </a:r>
            <a:r>
              <a:rPr lang="en-US" sz="800" strike="sngStrike" dirty="0" err="1" smtClean="0"/>
              <a:t>Commerical</a:t>
            </a:r>
            <a:r>
              <a:rPr lang="en-US" sz="800" strike="sngStrike" dirty="0" smtClean="0"/>
              <a:t>”,”Church”</a:t>
            </a:r>
            <a:r>
              <a:rPr lang="en-US" sz="800" dirty="0" smtClean="0"/>
              <a:t>).</a:t>
            </a:r>
            <a:r>
              <a:rPr lang="en-US" sz="800" dirty="0" err="1" smtClean="0"/>
              <a:t>nonPoliceNSA.nonPoliceIncdient.avg</a:t>
            </a:r>
            <a:endParaRPr lang="en-US" sz="800" dirty="0" smtClean="0"/>
          </a:p>
          <a:p>
            <a:r>
              <a:rPr lang="en-US" sz="800" dirty="0" smtClean="0"/>
              <a:t>0.01 000.tw.pns.nonPoliceGroup.nonPoliceNSA.nonPoliceIncdient.avg</a:t>
            </a:r>
          </a:p>
          <a:p>
            <a:r>
              <a:rPr lang="en-US" sz="800" dirty="0" smtClean="0"/>
              <a:t>0.01 000.tw.pns.1D8723</a:t>
            </a:r>
            <a:r>
              <a:rPr lang="en-US" sz="800" dirty="0" smtClean="0"/>
              <a:t>.nonPoliceNSA.nonPoliceIncdient.avg</a:t>
            </a:r>
          </a:p>
          <a:p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440968" y="5925886"/>
            <a:ext cx="265044" cy="337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35085" y="6263272"/>
            <a:ext cx="4191000" cy="49809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06684" y="6016620"/>
            <a:ext cx="25087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000.tw.pns.</a:t>
            </a:r>
            <a:r>
              <a:rPr lang="en-US" sz="800" strike="sngStrike" dirty="0" smtClean="0"/>
              <a:t>maxplank.aei.marx</a:t>
            </a:r>
            <a:endParaRPr lang="en-US" sz="800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606684" y="5906395"/>
            <a:ext cx="22669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000.FrederikDoulasExit[].!HOMCIDE:AUSLAENDER</a:t>
            </a:r>
            <a:endParaRPr lang="en-US" sz="800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676939" y="6268278"/>
            <a:ext cx="727941" cy="589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11" y="4210825"/>
            <a:ext cx="899610" cy="65596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9508" y="4808898"/>
            <a:ext cx="760739" cy="55371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7050" y="4808898"/>
            <a:ext cx="892771" cy="57598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753" y="4210825"/>
            <a:ext cx="782493" cy="56358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11" y="5434286"/>
            <a:ext cx="899610" cy="56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29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/>
          <p:cNvSpPr/>
          <p:nvPr/>
        </p:nvSpPr>
        <p:spPr>
          <a:xfrm rot="4577207">
            <a:off x="3649128" y="3760159"/>
            <a:ext cx="834887" cy="891354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-159026"/>
            <a:ext cx="12192000" cy="821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10209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28565"/>
            <a:ext cx="12192000" cy="1590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outside</a:t>
            </a:r>
            <a:endParaRPr lang="en-US" sz="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2035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159026"/>
            <a:ext cx="12192000" cy="821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10209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28565"/>
            <a:ext cx="12192000" cy="1590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outside</a:t>
            </a:r>
            <a:endParaRPr lang="en-US" sz="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26" y="1616765"/>
            <a:ext cx="445267" cy="2936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37253" y="1616765"/>
            <a:ext cx="324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CPVA.G.AVAIBLITY.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gatorage</a:t>
            </a:r>
            <a:r>
              <a:rPr lang="en-US" sz="800" strike="sngStrike" dirty="0" smtClean="0"/>
              <a:t> at </a:t>
            </a:r>
            <a:r>
              <a:rPr lang="en-US" sz="800" strike="sngStrike" dirty="0" err="1" smtClean="0"/>
              <a:t>whitehouse</a:t>
            </a:r>
            <a:r>
              <a:rPr lang="en-US" sz="800" strike="sngStrike" dirty="0" smtClean="0"/>
              <a:t> movie)</a:t>
            </a:r>
            <a:endParaRPr lang="en-US" sz="800" strike="sngStrike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29426" y="1484244"/>
            <a:ext cx="445267" cy="5018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20" y="2776894"/>
            <a:ext cx="1309687" cy="871537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1067795" y="2619521"/>
            <a:ext cx="501189" cy="105347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921" y="3051040"/>
            <a:ext cx="840592" cy="6385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589" y="3051040"/>
            <a:ext cx="591171" cy="59117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021496" y="2372139"/>
            <a:ext cx="1462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 GERMANY</a:t>
            </a:r>
          </a:p>
          <a:p>
            <a:r>
              <a:rPr lang="en-US" strike="sngStrike" dirty="0" smtClean="0"/>
              <a:t>(</a:t>
            </a:r>
            <a:r>
              <a:rPr lang="en-US" strike="sngStrike" dirty="0" err="1" smtClean="0"/>
              <a:t>marco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3021496" y="2131195"/>
            <a:ext cx="2598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HOMICIDE:TRANSVESTITE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021496" y="2695304"/>
            <a:ext cx="1165923" cy="13333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931" y="2964868"/>
            <a:ext cx="677344" cy="67734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157921" y="2087102"/>
            <a:ext cx="1620669" cy="14773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eros</a:t>
            </a:r>
            <a:endParaRPr lang="en-US" sz="800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5068589" y="1958614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z="800" strike="sngStrike" dirty="0" smtClean="0"/>
              <a:t>Osama bin </a:t>
            </a:r>
            <a:r>
              <a:rPr lang="en-US" sz="800" strike="sngStrike" dirty="0" err="1" smtClean="0"/>
              <a:t>laden.davut</a:t>
            </a:r>
            <a:r>
              <a:rPr lang="en-US" sz="800" strike="sngStrike" dirty="0" smtClean="0"/>
              <a:t>  (DAVID)</a:t>
            </a:r>
            <a:endParaRPr lang="en-US" sz="800" strike="sngStrike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829426" y="1986097"/>
            <a:ext cx="10673461" cy="53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043" y="3035063"/>
            <a:ext cx="1084193" cy="607148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8013272" y="2908890"/>
            <a:ext cx="1196989" cy="9607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790131" y="2671536"/>
            <a:ext cx="16432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trike="sngStrike" dirty="0" err="1" smtClean="0"/>
              <a:t>Kaufhausedetetiv.Phil</a:t>
            </a:r>
            <a:r>
              <a:rPr lang="en-US" sz="1050" strike="sngStrike" dirty="0" smtClean="0"/>
              <a:t>(</a:t>
            </a:r>
            <a:r>
              <a:rPr lang="en-US" sz="1050" strike="sngStrike" dirty="0" err="1" smtClean="0"/>
              <a:t>kim</a:t>
            </a:r>
            <a:r>
              <a:rPr lang="en-US" sz="1050" strike="sngStrike" dirty="0" smtClean="0"/>
              <a:t>)</a:t>
            </a:r>
            <a:endParaRPr lang="en-US" sz="1050" strike="sngStrike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929382" y="2837010"/>
            <a:ext cx="722168" cy="8526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6652591" y="3018471"/>
            <a:ext cx="429812" cy="6711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277746" y="2559179"/>
            <a:ext cx="2022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PRISION SAINT RITA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516044" y="2500527"/>
            <a:ext cx="10422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</a:t>
            </a:r>
          </a:p>
          <a:p>
            <a:r>
              <a:rPr lang="en-US" sz="900" dirty="0" smtClean="0"/>
              <a:t>.</a:t>
            </a:r>
            <a:r>
              <a:rPr lang="en-US" sz="900" dirty="0" err="1" smtClean="0"/>
              <a:t>nonPolcieTunsian</a:t>
            </a:r>
            <a:endParaRPr lang="en-US" sz="900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829426" y="4014848"/>
            <a:ext cx="10567444" cy="92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38925" y="2198254"/>
            <a:ext cx="15966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).</a:t>
            </a:r>
            <a:r>
              <a:rPr lang="en-US" dirty="0" err="1" smtClean="0"/>
              <a:t>Assc</a:t>
            </a:r>
            <a:r>
              <a:rPr lang="en-US" dirty="0" smtClean="0"/>
              <a:t>. </a:t>
            </a:r>
          </a:p>
          <a:p>
            <a:r>
              <a:rPr lang="en-US" b="1" dirty="0" smtClean="0"/>
              <a:t>SALES</a:t>
            </a:r>
            <a:endParaRPr 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726462" y="1974942"/>
            <a:ext cx="287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dirty="0" smtClean="0"/>
              <a:t>JFK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damiler.kastadt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816269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-159026"/>
            <a:ext cx="12192000" cy="821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10209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828565"/>
            <a:ext cx="12192000" cy="1590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outside</a:t>
            </a:r>
            <a:endParaRPr lang="en-US" sz="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710" y="2570921"/>
            <a:ext cx="999063" cy="74833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04730" y="2345635"/>
            <a:ext cx="2080592" cy="12722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48" y="2871784"/>
            <a:ext cx="533400" cy="20955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530087" y="2451652"/>
            <a:ext cx="874643" cy="1166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4064302" y="2345635"/>
            <a:ext cx="1789044" cy="12722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LAKE TAHOE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505739" y="1775791"/>
            <a:ext cx="993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SQ.CPVA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4544630" y="2006424"/>
            <a:ext cx="1887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plattensee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ungarn</a:t>
            </a:r>
            <a:endParaRPr lang="en-US" strike="sngStrike" dirty="0"/>
          </a:p>
        </p:txBody>
      </p:sp>
      <p:sp>
        <p:nvSpPr>
          <p:cNvPr id="19" name="Rectangle 18"/>
          <p:cNvSpPr/>
          <p:nvPr/>
        </p:nvSpPr>
        <p:spPr>
          <a:xfrm>
            <a:off x="5586572" y="2300724"/>
            <a:ext cx="1311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0" dirty="0" smtClean="0">
                <a:solidFill>
                  <a:srgbClr val="202124"/>
                </a:solidFill>
                <a:effectLst/>
                <a:latin typeface="Roboto"/>
              </a:rPr>
              <a:t>Hungary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751071" y="3742374"/>
            <a:ext cx="4204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ibm.redbook.employe.karl.michek</a:t>
            </a:r>
            <a:endParaRPr lang="en-US" strike="sngStrike" dirty="0"/>
          </a:p>
        </p:txBody>
      </p:sp>
      <p:sp>
        <p:nvSpPr>
          <p:cNvPr id="21" name="Oval 20"/>
          <p:cNvSpPr/>
          <p:nvPr/>
        </p:nvSpPr>
        <p:spPr>
          <a:xfrm>
            <a:off x="5976730" y="3319254"/>
            <a:ext cx="119270" cy="13956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242554" y="3081334"/>
            <a:ext cx="189772" cy="237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219384" y="3319254"/>
            <a:ext cx="212942" cy="2020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023" y="2640702"/>
            <a:ext cx="999063" cy="748333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7350196" y="2521087"/>
            <a:ext cx="2080592" cy="12722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228519" y="1878775"/>
            <a:ext cx="3849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1996</a:t>
            </a:r>
            <a:r>
              <a:rPr lang="en-US" b="1" dirty="0" smtClean="0"/>
              <a:t> IMPORT </a:t>
            </a:r>
            <a:r>
              <a:rPr lang="en-US" dirty="0" smtClean="0"/>
              <a:t>2014 ATOMLCOKC(CPVA)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636884" y="4720216"/>
            <a:ext cx="11211339" cy="79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flipH="1">
            <a:off x="7491633" y="1915106"/>
            <a:ext cx="395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Phil(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  <a:r>
              <a:rPr lang="en-US" dirty="0" smtClean="0"/>
              <a:t>.MAINSTREET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9104243" y="2530238"/>
            <a:ext cx="364138" cy="3057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210259" y="2451652"/>
            <a:ext cx="182069" cy="119269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319134" y="2714751"/>
            <a:ext cx="149247" cy="15703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928239" y="3108434"/>
            <a:ext cx="2799671" cy="5420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>
            <a:stCxn id="33" idx="1"/>
            <a:endCxn id="33" idx="3"/>
          </p:cNvCxnSpPr>
          <p:nvPr/>
        </p:nvCxnSpPr>
        <p:spPr>
          <a:xfrm>
            <a:off x="8928239" y="3379474"/>
            <a:ext cx="2799671" cy="0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9588386" y="2619968"/>
            <a:ext cx="189772" cy="237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9565216" y="2857888"/>
            <a:ext cx="212942" cy="2020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204" y="4000521"/>
            <a:ext cx="999063" cy="748333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1462695" y="3739386"/>
            <a:ext cx="2080592" cy="12722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545" y="4218869"/>
            <a:ext cx="414751" cy="414751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3848201" y="4306618"/>
            <a:ext cx="189772" cy="237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825031" y="4544538"/>
            <a:ext cx="212942" cy="2020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endCxn id="42" idx="3"/>
          </p:cNvCxnSpPr>
          <p:nvPr/>
        </p:nvCxnSpPr>
        <p:spPr>
          <a:xfrm>
            <a:off x="3313043" y="4218869"/>
            <a:ext cx="543173" cy="498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221721" y="3920720"/>
            <a:ext cx="1203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Possetion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5830084" y="2702672"/>
            <a:ext cx="1203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Possetion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239078" y="1510748"/>
            <a:ext cx="678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nonPoliceIdnetityTheft</a:t>
            </a:r>
            <a:r>
              <a:rPr lang="en-US" dirty="0" smtClean="0"/>
              <a:t>(</a:t>
            </a:r>
            <a:r>
              <a:rPr lang="en-US" dirty="0" smtClean="0"/>
              <a:t>§</a:t>
            </a:r>
            <a:r>
              <a:rPr lang="en-US" dirty="0" err="1" smtClean="0"/>
              <a:t>Possetion</a:t>
            </a:r>
            <a:r>
              <a:rPr lang="en-US" dirty="0" smtClean="0"/>
              <a:t>, SQ.FBI:WAR CRIMES(</a:t>
            </a:r>
            <a:r>
              <a:rPr lang="en-US" sz="800" strike="sngStrike" dirty="0" err="1" smtClean="0"/>
              <a:t>soivet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hasish</a:t>
            </a:r>
            <a:r>
              <a:rPr lang="en-US" sz="800" strike="sngStrike" dirty="0" smtClean="0"/>
              <a:t> and barf,</a:t>
            </a:r>
            <a:r>
              <a:rPr lang="en-US" sz="800" dirty="0" smtClean="0"/>
              <a:t> </a:t>
            </a:r>
            <a:r>
              <a:rPr lang="en-US" strike="sngStrike" dirty="0" smtClean="0"/>
              <a:t>sin</a:t>
            </a:r>
            <a:r>
              <a:rPr lang="en-US" dirty="0" smtClean="0"/>
              <a:t>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651513" y="4372841"/>
            <a:ext cx="222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VIRIGNI.MARY.ID2.</a:t>
            </a:r>
            <a:r>
              <a:rPr lang="en-US" sz="800" strike="sngStrike" dirty="0" smtClean="0"/>
              <a:t>daniel</a:t>
            </a:r>
            <a:endParaRPr lang="en-US" sz="800" strike="sngStrike" dirty="0"/>
          </a:p>
        </p:txBody>
      </p:sp>
      <p:sp>
        <p:nvSpPr>
          <p:cNvPr id="51" name="TextBox 50"/>
          <p:cNvSpPr txBox="1"/>
          <p:nvPr/>
        </p:nvSpPr>
        <p:spPr>
          <a:xfrm>
            <a:off x="4651513" y="4105386"/>
            <a:ext cx="2213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 GERMANY.DEA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herion</a:t>
            </a:r>
            <a:r>
              <a:rPr lang="en-US" sz="800" strike="sngStrik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2618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360" y="1543880"/>
            <a:ext cx="856214" cy="8562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58" y="1543880"/>
            <a:ext cx="533400" cy="5334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940905" y="1331844"/>
            <a:ext cx="1152939" cy="10682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-159026"/>
            <a:ext cx="12192000" cy="8216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10209"/>
            <a:ext cx="12192000" cy="304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828565"/>
            <a:ext cx="12192000" cy="15902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outside</a:t>
            </a:r>
            <a:endParaRPr lang="en-US" sz="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830458" y="1133938"/>
            <a:ext cx="1842052" cy="16760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943" y="1423501"/>
            <a:ext cx="2172114" cy="88493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884" y="1624500"/>
            <a:ext cx="683936" cy="68393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3625090" y="1390373"/>
            <a:ext cx="996090" cy="10097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653" y="2542563"/>
            <a:ext cx="308527" cy="30852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948" y="2559128"/>
            <a:ext cx="291962" cy="291962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672510" y="2530317"/>
            <a:ext cx="2353190" cy="2797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KING.JFK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lee,bruc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297058" y="1133938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47150" y="6450261"/>
            <a:ext cx="555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000.tw.pns.</a:t>
            </a:r>
            <a:r>
              <a:rPr lang="en-US" sz="800" dirty="0" smtClean="0"/>
              <a:t> 0.01 000.tw.pns.nonPoliceProperty(</a:t>
            </a:r>
            <a:r>
              <a:rPr lang="en-US" sz="800" strike="sngStrike" dirty="0" smtClean="0"/>
              <a:t>“</a:t>
            </a:r>
            <a:r>
              <a:rPr lang="en-US" sz="800" strike="sngStrike" dirty="0" err="1" smtClean="0"/>
              <a:t>Commerical</a:t>
            </a:r>
            <a:r>
              <a:rPr lang="en-US" sz="800" strike="sngStrike" dirty="0" smtClean="0"/>
              <a:t>”,”Church”</a:t>
            </a:r>
            <a:r>
              <a:rPr lang="en-US" sz="800" dirty="0" smtClean="0"/>
              <a:t>).</a:t>
            </a:r>
            <a:r>
              <a:rPr lang="en-US" sz="800" dirty="0" err="1" smtClean="0"/>
              <a:t>nonPoliceNSA.nonPoliceIncdient.avg</a:t>
            </a:r>
            <a:r>
              <a:rPr lang="en-US" sz="800" strike="sngStrike" dirty="0" err="1" smtClean="0"/>
              <a:t>.tivo</a:t>
            </a:r>
            <a:endParaRPr lang="en-US" sz="800" dirty="0" smtClean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2431360" y="1088644"/>
            <a:ext cx="0" cy="5312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297058" y="3034748"/>
            <a:ext cx="10444368" cy="2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68115" y="2114055"/>
            <a:ext cx="1009650" cy="5619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09355" y="2122054"/>
            <a:ext cx="1009650" cy="56197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7666348" y="1766879"/>
            <a:ext cx="2649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</a:t>
            </a:r>
            <a:r>
              <a:rPr lang="en-US" strike="sngStrike" dirty="0" err="1" smtClean="0"/>
              <a:t>framebuffer.chuncks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8268115" y="1047361"/>
            <a:ext cx="144623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Gorbachev(</a:t>
            </a:r>
            <a:r>
              <a:rPr lang="en-US" sz="900" strike="sngStrike" dirty="0" err="1" smtClean="0"/>
              <a:t>neflix,depress</a:t>
            </a:r>
            <a:r>
              <a:rPr lang="en-US" sz="900" strike="sngStrike" dirty="0" smtClean="0"/>
              <a:t>).</a:t>
            </a:r>
          </a:p>
          <a:p>
            <a:r>
              <a:rPr lang="en-US" dirty="0" smtClean="0"/>
              <a:t>IPX</a:t>
            </a:r>
          </a:p>
          <a:p>
            <a:r>
              <a:rPr lang="en-US" sz="900" strike="sngStrike" dirty="0" smtClean="0"/>
              <a:t>.</a:t>
            </a:r>
            <a:r>
              <a:rPr lang="en-US" sz="900" strike="sngStrike" dirty="0" err="1" smtClean="0"/>
              <a:t>workday.apple.tim.cook</a:t>
            </a:r>
            <a:endParaRPr lang="en-US" sz="900" strike="sngStrike" dirty="0" smtClean="0"/>
          </a:p>
          <a:p>
            <a:r>
              <a:rPr lang="en-US" sz="900" strike="sngStrike" dirty="0" err="1" smtClean="0"/>
              <a:t>Ueber.tim.cook</a:t>
            </a:r>
            <a:endParaRPr lang="en-US" sz="900" strike="sngStrike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6507" y="4235841"/>
            <a:ext cx="744530" cy="41440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1251" y="4239042"/>
            <a:ext cx="786549" cy="43779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706884" y="3443069"/>
            <a:ext cx="808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C++</a:t>
            </a:r>
            <a:endParaRPr lang="en-US" strike="sngStrike" dirty="0"/>
          </a:p>
        </p:txBody>
      </p:sp>
      <p:sp>
        <p:nvSpPr>
          <p:cNvPr id="36" name="Rectangle 35"/>
          <p:cNvSpPr/>
          <p:nvPr/>
        </p:nvSpPr>
        <p:spPr>
          <a:xfrm>
            <a:off x="7666348" y="4047369"/>
            <a:ext cx="38651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0A2458"/>
                </a:solidFill>
                <a:effectLst/>
                <a:latin typeface="MercurySSm-Book-Pro_Web"/>
              </a:rPr>
              <a:t>There are no live streaming events. </a:t>
            </a:r>
          </a:p>
          <a:p>
            <a:r>
              <a:rPr lang="en-US" b="0" i="0" dirty="0" smtClean="0">
                <a:solidFill>
                  <a:srgbClr val="0A2458"/>
                </a:solidFill>
                <a:effectLst/>
                <a:latin typeface="MercurySSm-Book-Pro_Web"/>
              </a:rPr>
              <a:t>Check back soon.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756110" y="3862975"/>
            <a:ext cx="1645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CPVA.CHUNCKS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703" y="3625449"/>
            <a:ext cx="479230" cy="45640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786790" y="4023598"/>
            <a:ext cx="7649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Reed </a:t>
            </a:r>
            <a:r>
              <a:rPr lang="en-US" sz="800" strike="sngStrike" dirty="0" err="1" smtClean="0"/>
              <a:t>hastings</a:t>
            </a:r>
            <a:endParaRPr lang="en-US" sz="800" strike="sngStrike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7036" y="3598763"/>
            <a:ext cx="744215" cy="367772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4786790" y="3598763"/>
            <a:ext cx="1445198" cy="4248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700461" y="4540578"/>
            <a:ext cx="1700804" cy="1256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940381" y="4239042"/>
            <a:ext cx="1700804" cy="125644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6790" y="5107254"/>
            <a:ext cx="1476375" cy="112395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337" y="5240567"/>
            <a:ext cx="471066" cy="47106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71451" y="5221077"/>
            <a:ext cx="1459090" cy="98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706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1011</Words>
  <Application>Microsoft Office PowerPoint</Application>
  <PresentationFormat>Widescreen</PresentationFormat>
  <Paragraphs>374</Paragraphs>
  <Slides>25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-apple-system</vt:lpstr>
      <vt:lpstr>Arial</vt:lpstr>
      <vt:lpstr>Calibri</vt:lpstr>
      <vt:lpstr>Calibri Light</vt:lpstr>
      <vt:lpstr>calluna</vt:lpstr>
      <vt:lpstr>Gentium Book Basic</vt:lpstr>
      <vt:lpstr>Google Sans</vt:lpstr>
      <vt:lpstr>Libre Baskerville</vt:lpstr>
      <vt:lpstr>MercurySSm-Book-Pro_Web</vt:lpstr>
      <vt:lpstr>Roboto</vt:lpstr>
      <vt:lpstr>Office Theme</vt:lpstr>
      <vt:lpstr>Paintbrush Picture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37</cp:revision>
  <dcterms:created xsi:type="dcterms:W3CDTF">2023-07-03T13:07:44Z</dcterms:created>
  <dcterms:modified xsi:type="dcterms:W3CDTF">2023-07-03T20:40:52Z</dcterms:modified>
</cp:coreProperties>
</file>